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6"/>
  </p:notesMasterIdLst>
  <p:sldIdLst>
    <p:sldId id="256" r:id="rId2"/>
    <p:sldId id="257" r:id="rId3"/>
    <p:sldId id="276" r:id="rId4"/>
    <p:sldId id="275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74" r:id="rId13"/>
    <p:sldId id="261" r:id="rId14"/>
    <p:sldId id="28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D789DC-FB3E-47E3-85AE-7154FD066C85}" v="442" dt="2020-05-28T03:20:34.4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98" autoAdjust="0"/>
    <p:restoredTop sz="80044" autoAdjust="0"/>
  </p:normalViewPr>
  <p:slideViewPr>
    <p:cSldViewPr snapToGrid="0">
      <p:cViewPr varScale="1">
        <p:scale>
          <a:sx n="75" d="100"/>
          <a:sy n="75" d="100"/>
        </p:scale>
        <p:origin x="498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Chau" userId="bb71d157-b65a-464d-9c94-2eb9f98acf39" providerId="ADAL" clId="{8AD789DC-FB3E-47E3-85AE-7154FD066C85}"/>
    <pc:docChg chg="undo custSel mod addSld delSld modSld sldOrd">
      <pc:chgData name="Frank Chau" userId="bb71d157-b65a-464d-9c94-2eb9f98acf39" providerId="ADAL" clId="{8AD789DC-FB3E-47E3-85AE-7154FD066C85}" dt="2020-06-03T16:27:57.951" v="1951"/>
      <pc:docMkLst>
        <pc:docMk/>
      </pc:docMkLst>
      <pc:sldChg chg="modSp mod ord">
        <pc:chgData name="Frank Chau" userId="bb71d157-b65a-464d-9c94-2eb9f98acf39" providerId="ADAL" clId="{8AD789DC-FB3E-47E3-85AE-7154FD066C85}" dt="2020-06-03T16:27:57.951" v="1951"/>
        <pc:sldMkLst>
          <pc:docMk/>
          <pc:sldMk cId="1554662847" sldId="256"/>
        </pc:sldMkLst>
        <pc:spChg chg="mod">
          <ac:chgData name="Frank Chau" userId="bb71d157-b65a-464d-9c94-2eb9f98acf39" providerId="ADAL" clId="{8AD789DC-FB3E-47E3-85AE-7154FD066C85}" dt="2020-05-24T17:51:58.461" v="19" actId="20577"/>
          <ac:spMkLst>
            <pc:docMk/>
            <pc:sldMk cId="1554662847" sldId="256"/>
            <ac:spMk id="2" creationId="{46019C5D-99CB-4352-9F28-D5D05C92B4E1}"/>
          </ac:spMkLst>
        </pc:spChg>
        <pc:spChg chg="mod">
          <ac:chgData name="Frank Chau" userId="bb71d157-b65a-464d-9c94-2eb9f98acf39" providerId="ADAL" clId="{8AD789DC-FB3E-47E3-85AE-7154FD066C85}" dt="2020-05-24T17:57:17.080" v="53"/>
          <ac:spMkLst>
            <pc:docMk/>
            <pc:sldMk cId="1554662847" sldId="256"/>
            <ac:spMk id="3" creationId="{F0E1BD01-1DD0-49E7-A11D-B2311C416F83}"/>
          </ac:spMkLst>
        </pc:spChg>
      </pc:sldChg>
      <pc:sldChg chg="modSp mod">
        <pc:chgData name="Frank Chau" userId="bb71d157-b65a-464d-9c94-2eb9f98acf39" providerId="ADAL" clId="{8AD789DC-FB3E-47E3-85AE-7154FD066C85}" dt="2020-05-28T03:04:53.366" v="1739" actId="20577"/>
        <pc:sldMkLst>
          <pc:docMk/>
          <pc:sldMk cId="866207705" sldId="257"/>
        </pc:sldMkLst>
        <pc:spChg chg="mod">
          <ac:chgData name="Frank Chau" userId="bb71d157-b65a-464d-9c94-2eb9f98acf39" providerId="ADAL" clId="{8AD789DC-FB3E-47E3-85AE-7154FD066C85}" dt="2020-05-28T03:04:53.366" v="1739" actId="20577"/>
          <ac:spMkLst>
            <pc:docMk/>
            <pc:sldMk cId="866207705" sldId="257"/>
            <ac:spMk id="3" creationId="{EC652618-524C-4944-AA8C-977985887DC7}"/>
          </ac:spMkLst>
        </pc:spChg>
      </pc:sldChg>
      <pc:sldChg chg="del">
        <pc:chgData name="Frank Chau" userId="bb71d157-b65a-464d-9c94-2eb9f98acf39" providerId="ADAL" clId="{8AD789DC-FB3E-47E3-85AE-7154FD066C85}" dt="2020-05-24T17:50:52.181" v="0" actId="47"/>
        <pc:sldMkLst>
          <pc:docMk/>
          <pc:sldMk cId="2934695709" sldId="259"/>
        </pc:sldMkLst>
      </pc:sldChg>
      <pc:sldChg chg="modSp mod">
        <pc:chgData name="Frank Chau" userId="bb71d157-b65a-464d-9c94-2eb9f98acf39" providerId="ADAL" clId="{8AD789DC-FB3E-47E3-85AE-7154FD066C85}" dt="2020-05-28T03:19:11.299" v="1881" actId="20577"/>
        <pc:sldMkLst>
          <pc:docMk/>
          <pc:sldMk cId="291525893" sldId="261"/>
        </pc:sldMkLst>
        <pc:spChg chg="mod">
          <ac:chgData name="Frank Chau" userId="bb71d157-b65a-464d-9c94-2eb9f98acf39" providerId="ADAL" clId="{8AD789DC-FB3E-47E3-85AE-7154FD066C85}" dt="2020-05-28T03:19:11.299" v="1881" actId="20577"/>
          <ac:spMkLst>
            <pc:docMk/>
            <pc:sldMk cId="291525893" sldId="261"/>
            <ac:spMk id="3" creationId="{F02C492F-8BEA-48E0-A26D-737C0638DE77}"/>
          </ac:spMkLst>
        </pc:spChg>
      </pc:sldChg>
      <pc:sldChg chg="addSp delSp modSp new mod modTransition setBg modNotesTx">
        <pc:chgData name="Frank Chau" userId="bb71d157-b65a-464d-9c94-2eb9f98acf39" providerId="ADAL" clId="{8AD789DC-FB3E-47E3-85AE-7154FD066C85}" dt="2020-05-28T02:31:53.451" v="973"/>
        <pc:sldMkLst>
          <pc:docMk/>
          <pc:sldMk cId="2993751425" sldId="275"/>
        </pc:sldMkLst>
        <pc:spChg chg="mod">
          <ac:chgData name="Frank Chau" userId="bb71d157-b65a-464d-9c94-2eb9f98acf39" providerId="ADAL" clId="{8AD789DC-FB3E-47E3-85AE-7154FD066C85}" dt="2020-05-28T02:20:31.437" v="288" actId="26606"/>
          <ac:spMkLst>
            <pc:docMk/>
            <pc:sldMk cId="2993751425" sldId="275"/>
            <ac:spMk id="2" creationId="{70347282-BF08-4D74-A2D4-E9047D3C63C7}"/>
          </ac:spMkLst>
        </pc:spChg>
        <pc:spChg chg="del">
          <ac:chgData name="Frank Chau" userId="bb71d157-b65a-464d-9c94-2eb9f98acf39" providerId="ADAL" clId="{8AD789DC-FB3E-47E3-85AE-7154FD066C85}" dt="2020-05-28T02:20:27.699" v="287"/>
          <ac:spMkLst>
            <pc:docMk/>
            <pc:sldMk cId="2993751425" sldId="275"/>
            <ac:spMk id="3" creationId="{48F7AF7A-A8DA-42EC-A25F-A8D5D5ABF2D9}"/>
          </ac:spMkLst>
        </pc:spChg>
        <pc:spChg chg="add del mod">
          <ac:chgData name="Frank Chau" userId="bb71d157-b65a-464d-9c94-2eb9f98acf39" providerId="ADAL" clId="{8AD789DC-FB3E-47E3-85AE-7154FD066C85}" dt="2020-05-28T02:20:57.590" v="291" actId="478"/>
          <ac:spMkLst>
            <pc:docMk/>
            <pc:sldMk cId="2993751425" sldId="275"/>
            <ac:spMk id="8" creationId="{DF289CB9-F463-4F51-B7A6-2D92DF4158D4}"/>
          </ac:spMkLst>
        </pc:spChg>
        <pc:spChg chg="add">
          <ac:chgData name="Frank Chau" userId="bb71d157-b65a-464d-9c94-2eb9f98acf39" providerId="ADAL" clId="{8AD789DC-FB3E-47E3-85AE-7154FD066C85}" dt="2020-05-28T02:20:31.437" v="288" actId="26606"/>
          <ac:spMkLst>
            <pc:docMk/>
            <pc:sldMk cId="2993751425" sldId="275"/>
            <ac:spMk id="11" creationId="{3F4C104D-5F30-4811-9376-566B26E4719A}"/>
          </ac:spMkLst>
        </pc:spChg>
        <pc:spChg chg="add">
          <ac:chgData name="Frank Chau" userId="bb71d157-b65a-464d-9c94-2eb9f98acf39" providerId="ADAL" clId="{8AD789DC-FB3E-47E3-85AE-7154FD066C85}" dt="2020-05-28T02:20:31.437" v="288" actId="26606"/>
          <ac:spMkLst>
            <pc:docMk/>
            <pc:sldMk cId="2993751425" sldId="275"/>
            <ac:spMk id="13" creationId="{0815E34B-5D02-4E01-A936-E8E1C0AB6F12}"/>
          </ac:spMkLst>
        </pc:spChg>
        <pc:spChg chg="add">
          <ac:chgData name="Frank Chau" userId="bb71d157-b65a-464d-9c94-2eb9f98acf39" providerId="ADAL" clId="{8AD789DC-FB3E-47E3-85AE-7154FD066C85}" dt="2020-05-28T02:20:31.437" v="288" actId="26606"/>
          <ac:spMkLst>
            <pc:docMk/>
            <pc:sldMk cId="2993751425" sldId="275"/>
            <ac:spMk id="15" creationId="{7DE3414B-B032-4710-A468-D3285E38C5FF}"/>
          </ac:spMkLst>
        </pc:spChg>
        <pc:picChg chg="add mod">
          <ac:chgData name="Frank Chau" userId="bb71d157-b65a-464d-9c94-2eb9f98acf39" providerId="ADAL" clId="{8AD789DC-FB3E-47E3-85AE-7154FD066C85}" dt="2020-05-28T02:21:01.727" v="293" actId="1076"/>
          <ac:picMkLst>
            <pc:docMk/>
            <pc:sldMk cId="2993751425" sldId="275"/>
            <ac:picMk id="4" creationId="{361754B8-BE4F-46A9-A5BA-CA8B443D647F}"/>
          </ac:picMkLst>
        </pc:picChg>
      </pc:sldChg>
      <pc:sldChg chg="del">
        <pc:chgData name="Frank Chau" userId="bb71d157-b65a-464d-9c94-2eb9f98acf39" providerId="ADAL" clId="{8AD789DC-FB3E-47E3-85AE-7154FD066C85}" dt="2020-05-24T17:50:55.221" v="5" actId="47"/>
        <pc:sldMkLst>
          <pc:docMk/>
          <pc:sldMk cId="926191194" sldId="276"/>
        </pc:sldMkLst>
      </pc:sldChg>
      <pc:sldChg chg="addSp delSp modSp new mod modTransition setBg setClrOvrMap modNotesTx">
        <pc:chgData name="Frank Chau" userId="bb71d157-b65a-464d-9c94-2eb9f98acf39" providerId="ADAL" clId="{8AD789DC-FB3E-47E3-85AE-7154FD066C85}" dt="2020-05-28T02:31:49.380" v="972"/>
        <pc:sldMkLst>
          <pc:docMk/>
          <pc:sldMk cId="2590470811" sldId="276"/>
        </pc:sldMkLst>
        <pc:spChg chg="mod">
          <ac:chgData name="Frank Chau" userId="bb71d157-b65a-464d-9c94-2eb9f98acf39" providerId="ADAL" clId="{8AD789DC-FB3E-47E3-85AE-7154FD066C85}" dt="2020-05-28T02:19:45.513" v="270" actId="26606"/>
          <ac:spMkLst>
            <pc:docMk/>
            <pc:sldMk cId="2590470811" sldId="276"/>
            <ac:spMk id="2" creationId="{E7E670F9-E8E8-46E2-B037-8EE27B476165}"/>
          </ac:spMkLst>
        </pc:spChg>
        <pc:spChg chg="mod ord">
          <ac:chgData name="Frank Chau" userId="bb71d157-b65a-464d-9c94-2eb9f98acf39" providerId="ADAL" clId="{8AD789DC-FB3E-47E3-85AE-7154FD066C85}" dt="2020-05-28T02:19:45.513" v="270" actId="26606"/>
          <ac:spMkLst>
            <pc:docMk/>
            <pc:sldMk cId="2590470811" sldId="276"/>
            <ac:spMk id="3" creationId="{8970CAE3-C7CF-412B-B5F2-4097D03AF0CE}"/>
          </ac:spMkLst>
        </pc:spChg>
        <pc:spChg chg="add del">
          <ac:chgData name="Frank Chau" userId="bb71d157-b65a-464d-9c94-2eb9f98acf39" providerId="ADAL" clId="{8AD789DC-FB3E-47E3-85AE-7154FD066C85}" dt="2020-05-28T02:19:45.482" v="269" actId="26606"/>
          <ac:spMkLst>
            <pc:docMk/>
            <pc:sldMk cId="2590470811" sldId="276"/>
            <ac:spMk id="99" creationId="{DE91395A-2D18-4AF6-A0AC-AAA7189FED11}"/>
          </ac:spMkLst>
        </pc:spChg>
        <pc:spChg chg="add del">
          <ac:chgData name="Frank Chau" userId="bb71d157-b65a-464d-9c94-2eb9f98acf39" providerId="ADAL" clId="{8AD789DC-FB3E-47E3-85AE-7154FD066C85}" dt="2020-05-28T02:19:45.482" v="269" actId="26606"/>
          <ac:spMkLst>
            <pc:docMk/>
            <pc:sldMk cId="2590470811" sldId="276"/>
            <ac:spMk id="101" creationId="{7BD08880-457D-4C62-A3B5-6A9B0878C7E9}"/>
          </ac:spMkLst>
        </pc:spChg>
        <pc:spChg chg="add del">
          <ac:chgData name="Frank Chau" userId="bb71d157-b65a-464d-9c94-2eb9f98acf39" providerId="ADAL" clId="{8AD789DC-FB3E-47E3-85AE-7154FD066C85}" dt="2020-05-28T02:19:45.482" v="269" actId="26606"/>
          <ac:spMkLst>
            <pc:docMk/>
            <pc:sldMk cId="2590470811" sldId="276"/>
            <ac:spMk id="103" creationId="{FA94DED7-0A28-4AD9-8747-E94113225016}"/>
          </ac:spMkLst>
        </pc:spChg>
        <pc:spChg chg="add del">
          <ac:chgData name="Frank Chau" userId="bb71d157-b65a-464d-9c94-2eb9f98acf39" providerId="ADAL" clId="{8AD789DC-FB3E-47E3-85AE-7154FD066C85}" dt="2020-05-28T02:19:45.482" v="269" actId="26606"/>
          <ac:spMkLst>
            <pc:docMk/>
            <pc:sldMk cId="2590470811" sldId="276"/>
            <ac:spMk id="105" creationId="{6F175609-91A3-416E-BC3D-7548FDE02910}"/>
          </ac:spMkLst>
        </pc:spChg>
        <pc:spChg chg="add del">
          <ac:chgData name="Frank Chau" userId="bb71d157-b65a-464d-9c94-2eb9f98acf39" providerId="ADAL" clId="{8AD789DC-FB3E-47E3-85AE-7154FD066C85}" dt="2020-05-28T02:19:45.482" v="269" actId="26606"/>
          <ac:spMkLst>
            <pc:docMk/>
            <pc:sldMk cId="2590470811" sldId="276"/>
            <ac:spMk id="107" creationId="{9A3B0D54-9DF0-4FF8-A0AA-B4234DF358EF}"/>
          </ac:spMkLst>
        </pc:spChg>
        <pc:spChg chg="add del">
          <ac:chgData name="Frank Chau" userId="bb71d157-b65a-464d-9c94-2eb9f98acf39" providerId="ADAL" clId="{8AD789DC-FB3E-47E3-85AE-7154FD066C85}" dt="2020-05-28T02:19:45.482" v="269" actId="26606"/>
          <ac:spMkLst>
            <pc:docMk/>
            <pc:sldMk cId="2590470811" sldId="276"/>
            <ac:spMk id="109" creationId="{64D236DE-BD07-488F-B236-DDEEFFF720FF}"/>
          </ac:spMkLst>
        </pc:spChg>
        <pc:spChg chg="add">
          <ac:chgData name="Frank Chau" userId="bb71d157-b65a-464d-9c94-2eb9f98acf39" providerId="ADAL" clId="{8AD789DC-FB3E-47E3-85AE-7154FD066C85}" dt="2020-05-28T02:19:45.513" v="270" actId="26606"/>
          <ac:spMkLst>
            <pc:docMk/>
            <pc:sldMk cId="2590470811" sldId="276"/>
            <ac:spMk id="1030" creationId="{DE91395A-2D18-4AF6-A0AC-AAA7189FED11}"/>
          </ac:spMkLst>
        </pc:spChg>
        <pc:spChg chg="add">
          <ac:chgData name="Frank Chau" userId="bb71d157-b65a-464d-9c94-2eb9f98acf39" providerId="ADAL" clId="{8AD789DC-FB3E-47E3-85AE-7154FD066C85}" dt="2020-05-28T02:19:45.513" v="270" actId="26606"/>
          <ac:spMkLst>
            <pc:docMk/>
            <pc:sldMk cId="2590470811" sldId="276"/>
            <ac:spMk id="1031" creationId="{7BD08880-457D-4C62-A3B5-6A9B0878C7E9}"/>
          </ac:spMkLst>
        </pc:spChg>
        <pc:spChg chg="add">
          <ac:chgData name="Frank Chau" userId="bb71d157-b65a-464d-9c94-2eb9f98acf39" providerId="ADAL" clId="{8AD789DC-FB3E-47E3-85AE-7154FD066C85}" dt="2020-05-28T02:19:45.513" v="270" actId="26606"/>
          <ac:spMkLst>
            <pc:docMk/>
            <pc:sldMk cId="2590470811" sldId="276"/>
            <ac:spMk id="1032" creationId="{95FFA5E0-4C70-431D-A19D-18415F6C4009}"/>
          </ac:spMkLst>
        </pc:spChg>
        <pc:spChg chg="add">
          <ac:chgData name="Frank Chau" userId="bb71d157-b65a-464d-9c94-2eb9f98acf39" providerId="ADAL" clId="{8AD789DC-FB3E-47E3-85AE-7154FD066C85}" dt="2020-05-28T02:19:45.513" v="270" actId="26606"/>
          <ac:spMkLst>
            <pc:docMk/>
            <pc:sldMk cId="2590470811" sldId="276"/>
            <ac:spMk id="1033" creationId="{BBE55C11-4C41-45E4-A00F-83DEE6BB51A8}"/>
          </ac:spMkLst>
        </pc:spChg>
        <pc:grpChg chg="add del">
          <ac:chgData name="Frank Chau" userId="bb71d157-b65a-464d-9c94-2eb9f98acf39" providerId="ADAL" clId="{8AD789DC-FB3E-47E3-85AE-7154FD066C85}" dt="2020-05-28T02:19:45.482" v="269" actId="26606"/>
          <ac:grpSpMkLst>
            <pc:docMk/>
            <pc:sldMk cId="2590470811" sldId="276"/>
            <ac:grpSpMk id="71" creationId="{7398C59F-5A18-487B-91D6-B955AACF2E50}"/>
          </ac:grpSpMkLst>
        </pc:grpChg>
        <pc:grpChg chg="add del">
          <ac:chgData name="Frank Chau" userId="bb71d157-b65a-464d-9c94-2eb9f98acf39" providerId="ADAL" clId="{8AD789DC-FB3E-47E3-85AE-7154FD066C85}" dt="2020-05-28T02:19:45.482" v="269" actId="26606"/>
          <ac:grpSpMkLst>
            <pc:docMk/>
            <pc:sldMk cId="2590470811" sldId="276"/>
            <ac:grpSpMk id="85" creationId="{520234FB-542E-4550-9C2F-1B56FD41A1CA}"/>
          </ac:grpSpMkLst>
        </pc:grpChg>
        <pc:grpChg chg="add">
          <ac:chgData name="Frank Chau" userId="bb71d157-b65a-464d-9c94-2eb9f98acf39" providerId="ADAL" clId="{8AD789DC-FB3E-47E3-85AE-7154FD066C85}" dt="2020-05-28T02:19:45.513" v="270" actId="26606"/>
          <ac:grpSpMkLst>
            <pc:docMk/>
            <pc:sldMk cId="2590470811" sldId="276"/>
            <ac:grpSpMk id="1028" creationId="{7398C59F-5A18-487B-91D6-B955AACF2E50}"/>
          </ac:grpSpMkLst>
        </pc:grpChg>
        <pc:grpChg chg="add">
          <ac:chgData name="Frank Chau" userId="bb71d157-b65a-464d-9c94-2eb9f98acf39" providerId="ADAL" clId="{8AD789DC-FB3E-47E3-85AE-7154FD066C85}" dt="2020-05-28T02:19:45.513" v="270" actId="26606"/>
          <ac:grpSpMkLst>
            <pc:docMk/>
            <pc:sldMk cId="2590470811" sldId="276"/>
            <ac:grpSpMk id="1029" creationId="{520234FB-542E-4550-9C2F-1B56FD41A1CA}"/>
          </ac:grpSpMkLst>
        </pc:grpChg>
        <pc:picChg chg="add mod ord">
          <ac:chgData name="Frank Chau" userId="bb71d157-b65a-464d-9c94-2eb9f98acf39" providerId="ADAL" clId="{8AD789DC-FB3E-47E3-85AE-7154FD066C85}" dt="2020-05-28T02:19:45.513" v="270" actId="26606"/>
          <ac:picMkLst>
            <pc:docMk/>
            <pc:sldMk cId="2590470811" sldId="276"/>
            <ac:picMk id="1026" creationId="{78E12D9B-7086-4665-B9EB-F41385179202}"/>
          </ac:picMkLst>
        </pc:picChg>
      </pc:sldChg>
      <pc:sldChg chg="modSp new mod modTransition modNotesTx">
        <pc:chgData name="Frank Chau" userId="bb71d157-b65a-464d-9c94-2eb9f98acf39" providerId="ADAL" clId="{8AD789DC-FB3E-47E3-85AE-7154FD066C85}" dt="2020-05-28T02:31:55.811" v="974"/>
        <pc:sldMkLst>
          <pc:docMk/>
          <pc:sldMk cId="2141699377" sldId="277"/>
        </pc:sldMkLst>
        <pc:spChg chg="mod">
          <ac:chgData name="Frank Chau" userId="bb71d157-b65a-464d-9c94-2eb9f98acf39" providerId="ADAL" clId="{8AD789DC-FB3E-47E3-85AE-7154FD066C85}" dt="2020-05-28T02:22:13.481" v="406"/>
          <ac:spMkLst>
            <pc:docMk/>
            <pc:sldMk cId="2141699377" sldId="277"/>
            <ac:spMk id="2" creationId="{6401D22A-90E9-46CA-B2C5-630DC47FE944}"/>
          </ac:spMkLst>
        </pc:spChg>
        <pc:spChg chg="mod">
          <ac:chgData name="Frank Chau" userId="bb71d157-b65a-464d-9c94-2eb9f98acf39" providerId="ADAL" clId="{8AD789DC-FB3E-47E3-85AE-7154FD066C85}" dt="2020-05-28T02:30:38.645" v="887" actId="20577"/>
          <ac:spMkLst>
            <pc:docMk/>
            <pc:sldMk cId="2141699377" sldId="277"/>
            <ac:spMk id="3" creationId="{27700C25-F489-4CFC-A26A-C2E3B0EDD33D}"/>
          </ac:spMkLst>
        </pc:spChg>
      </pc:sldChg>
      <pc:sldChg chg="modSp new mod modTransition">
        <pc:chgData name="Frank Chau" userId="bb71d157-b65a-464d-9c94-2eb9f98acf39" providerId="ADAL" clId="{8AD789DC-FB3E-47E3-85AE-7154FD066C85}" dt="2020-05-28T02:37:17.897" v="1246" actId="20577"/>
        <pc:sldMkLst>
          <pc:docMk/>
          <pc:sldMk cId="2387875346" sldId="278"/>
        </pc:sldMkLst>
        <pc:spChg chg="mod">
          <ac:chgData name="Frank Chau" userId="bb71d157-b65a-464d-9c94-2eb9f98acf39" providerId="ADAL" clId="{8AD789DC-FB3E-47E3-85AE-7154FD066C85}" dt="2020-05-28T02:31:13.101" v="903" actId="5793"/>
          <ac:spMkLst>
            <pc:docMk/>
            <pc:sldMk cId="2387875346" sldId="278"/>
            <ac:spMk id="2" creationId="{D74B3502-F1BC-4BFA-B398-E19551340C2A}"/>
          </ac:spMkLst>
        </pc:spChg>
        <pc:spChg chg="mod">
          <ac:chgData name="Frank Chau" userId="bb71d157-b65a-464d-9c94-2eb9f98acf39" providerId="ADAL" clId="{8AD789DC-FB3E-47E3-85AE-7154FD066C85}" dt="2020-05-28T02:37:17.897" v="1246" actId="20577"/>
          <ac:spMkLst>
            <pc:docMk/>
            <pc:sldMk cId="2387875346" sldId="278"/>
            <ac:spMk id="3" creationId="{83665E83-D45E-4C80-8A76-8DD52CE548D0}"/>
          </ac:spMkLst>
        </pc:spChg>
      </pc:sldChg>
      <pc:sldChg chg="addSp delSp modSp new mod modTransition modAnim modNotesTx">
        <pc:chgData name="Frank Chau" userId="bb71d157-b65a-464d-9c94-2eb9f98acf39" providerId="ADAL" clId="{8AD789DC-FB3E-47E3-85AE-7154FD066C85}" dt="2020-05-28T02:56:49.374" v="1641"/>
        <pc:sldMkLst>
          <pc:docMk/>
          <pc:sldMk cId="1143596186" sldId="279"/>
        </pc:sldMkLst>
        <pc:spChg chg="mod">
          <ac:chgData name="Frank Chau" userId="bb71d157-b65a-464d-9c94-2eb9f98acf39" providerId="ADAL" clId="{8AD789DC-FB3E-47E3-85AE-7154FD066C85}" dt="2020-05-28T02:38:18.157" v="1281" actId="27636"/>
          <ac:spMkLst>
            <pc:docMk/>
            <pc:sldMk cId="1143596186" sldId="279"/>
            <ac:spMk id="2" creationId="{A3F5F7BE-EAFB-47D9-AF45-87E709CB1F01}"/>
          </ac:spMkLst>
        </pc:spChg>
        <pc:spChg chg="del">
          <ac:chgData name="Frank Chau" userId="bb71d157-b65a-464d-9c94-2eb9f98acf39" providerId="ADAL" clId="{8AD789DC-FB3E-47E3-85AE-7154FD066C85}" dt="2020-05-28T02:48:13.177" v="1282"/>
          <ac:spMkLst>
            <pc:docMk/>
            <pc:sldMk cId="1143596186" sldId="279"/>
            <ac:spMk id="3" creationId="{EA11126E-E194-4332-9EED-4B21CC8E29CD}"/>
          </ac:spMkLst>
        </pc:spChg>
        <pc:spChg chg="add mod">
          <ac:chgData name="Frank Chau" userId="bb71d157-b65a-464d-9c94-2eb9f98acf39" providerId="ADAL" clId="{8AD789DC-FB3E-47E3-85AE-7154FD066C85}" dt="2020-05-28T02:51:10.407" v="1305" actId="14100"/>
          <ac:spMkLst>
            <pc:docMk/>
            <pc:sldMk cId="1143596186" sldId="279"/>
            <ac:spMk id="4" creationId="{529FAC8D-3486-4816-8967-7F4D3545F067}"/>
          </ac:spMkLst>
        </pc:spChg>
        <pc:spChg chg="add mod">
          <ac:chgData name="Frank Chau" userId="bb71d157-b65a-464d-9c94-2eb9f98acf39" providerId="ADAL" clId="{8AD789DC-FB3E-47E3-85AE-7154FD066C85}" dt="2020-05-28T02:55:51.686" v="1634" actId="20577"/>
          <ac:spMkLst>
            <pc:docMk/>
            <pc:sldMk cId="1143596186" sldId="279"/>
            <ac:spMk id="5" creationId="{31CA4450-E80A-4D07-B45C-A0D1CF0B7380}"/>
          </ac:spMkLst>
        </pc:spChg>
        <pc:spChg chg="add mod">
          <ac:chgData name="Frank Chau" userId="bb71d157-b65a-464d-9c94-2eb9f98acf39" providerId="ADAL" clId="{8AD789DC-FB3E-47E3-85AE-7154FD066C85}" dt="2020-05-28T02:56:33.914" v="1639" actId="1582"/>
          <ac:spMkLst>
            <pc:docMk/>
            <pc:sldMk cId="1143596186" sldId="279"/>
            <ac:spMk id="6" creationId="{CC6C3C55-BA29-4EA9-9792-04E06AA691A8}"/>
          </ac:spMkLst>
        </pc:spChg>
        <pc:picChg chg="add mod">
          <ac:chgData name="Frank Chau" userId="bb71d157-b65a-464d-9c94-2eb9f98acf39" providerId="ADAL" clId="{8AD789DC-FB3E-47E3-85AE-7154FD066C85}" dt="2020-05-28T02:48:35.140" v="1290" actId="1076"/>
          <ac:picMkLst>
            <pc:docMk/>
            <pc:sldMk cId="1143596186" sldId="279"/>
            <ac:picMk id="2050" creationId="{D2E46063-18FB-4A85-B43D-C89CAF07CCF2}"/>
          </ac:picMkLst>
        </pc:picChg>
        <pc:picChg chg="add mod">
          <ac:chgData name="Frank Chau" userId="bb71d157-b65a-464d-9c94-2eb9f98acf39" providerId="ADAL" clId="{8AD789DC-FB3E-47E3-85AE-7154FD066C85}" dt="2020-05-28T02:53:24.826" v="1342" actId="1076"/>
          <ac:picMkLst>
            <pc:docMk/>
            <pc:sldMk cId="1143596186" sldId="279"/>
            <ac:picMk id="2052" creationId="{61C20E9B-D0DF-4139-8811-0C4EF7534629}"/>
          </ac:picMkLst>
        </pc:picChg>
      </pc:sldChg>
      <pc:sldChg chg="addSp delSp modSp new mod modAnim">
        <pc:chgData name="Frank Chau" userId="bb71d157-b65a-464d-9c94-2eb9f98acf39" providerId="ADAL" clId="{8AD789DC-FB3E-47E3-85AE-7154FD066C85}" dt="2020-05-28T03:09:20.705" v="1810" actId="14100"/>
        <pc:sldMkLst>
          <pc:docMk/>
          <pc:sldMk cId="1078879199" sldId="280"/>
        </pc:sldMkLst>
        <pc:spChg chg="mod">
          <ac:chgData name="Frank Chau" userId="bb71d157-b65a-464d-9c94-2eb9f98acf39" providerId="ADAL" clId="{8AD789DC-FB3E-47E3-85AE-7154FD066C85}" dt="2020-05-28T02:58:44.902" v="1699" actId="20577"/>
          <ac:spMkLst>
            <pc:docMk/>
            <pc:sldMk cId="1078879199" sldId="280"/>
            <ac:spMk id="2" creationId="{80342806-C03B-4872-8E13-727E3F30F69E}"/>
          </ac:spMkLst>
        </pc:spChg>
        <pc:spChg chg="del">
          <ac:chgData name="Frank Chau" userId="bb71d157-b65a-464d-9c94-2eb9f98acf39" providerId="ADAL" clId="{8AD789DC-FB3E-47E3-85AE-7154FD066C85}" dt="2020-05-28T03:02:51.156" v="1700"/>
          <ac:spMkLst>
            <pc:docMk/>
            <pc:sldMk cId="1078879199" sldId="280"/>
            <ac:spMk id="3" creationId="{2F8E643B-90DC-40BB-8795-4C5B2C2161AF}"/>
          </ac:spMkLst>
        </pc:spChg>
        <pc:picChg chg="add mod">
          <ac:chgData name="Frank Chau" userId="bb71d157-b65a-464d-9c94-2eb9f98acf39" providerId="ADAL" clId="{8AD789DC-FB3E-47E3-85AE-7154FD066C85}" dt="2020-05-28T03:09:20.705" v="1810" actId="14100"/>
          <ac:picMkLst>
            <pc:docMk/>
            <pc:sldMk cId="1078879199" sldId="280"/>
            <ac:picMk id="4" creationId="{C59D338A-6B77-46DB-9C2B-34845C47708E}"/>
          </ac:picMkLst>
        </pc:picChg>
      </pc:sldChg>
      <pc:sldChg chg="addSp delSp modSp add mod setBg delAnim modAnim modNotesTx">
        <pc:chgData name="Frank Chau" userId="bb71d157-b65a-464d-9c94-2eb9f98acf39" providerId="ADAL" clId="{8AD789DC-FB3E-47E3-85AE-7154FD066C85}" dt="2020-05-28T03:09:06.670" v="1809" actId="20577"/>
        <pc:sldMkLst>
          <pc:docMk/>
          <pc:sldMk cId="326566118" sldId="281"/>
        </pc:sldMkLst>
        <pc:spChg chg="mod">
          <ac:chgData name="Frank Chau" userId="bb71d157-b65a-464d-9c94-2eb9f98acf39" providerId="ADAL" clId="{8AD789DC-FB3E-47E3-85AE-7154FD066C85}" dt="2020-05-28T03:07:21.155" v="1778" actId="1076"/>
          <ac:spMkLst>
            <pc:docMk/>
            <pc:sldMk cId="326566118" sldId="281"/>
            <ac:spMk id="2" creationId="{80342806-C03B-4872-8E13-727E3F30F69E}"/>
          </ac:spMkLst>
        </pc:spChg>
        <pc:spChg chg="add mod">
          <ac:chgData name="Frank Chau" userId="bb71d157-b65a-464d-9c94-2eb9f98acf39" providerId="ADAL" clId="{8AD789DC-FB3E-47E3-85AE-7154FD066C85}" dt="2020-05-28T03:06:38.659" v="1776" actId="20577"/>
          <ac:spMkLst>
            <pc:docMk/>
            <pc:sldMk cId="326566118" sldId="281"/>
            <ac:spMk id="5" creationId="{D6AAC6AA-D884-4598-8FD9-F96B97EE4233}"/>
          </ac:spMkLst>
        </pc:spChg>
        <pc:spChg chg="add del">
          <ac:chgData name="Frank Chau" userId="bb71d157-b65a-464d-9c94-2eb9f98acf39" providerId="ADAL" clId="{8AD789DC-FB3E-47E3-85AE-7154FD066C85}" dt="2020-05-28T03:06:04.656" v="1753" actId="26606"/>
          <ac:spMkLst>
            <pc:docMk/>
            <pc:sldMk cId="326566118" sldId="281"/>
            <ac:spMk id="71" creationId="{3F4C104D-5F30-4811-9376-566B26E4719A}"/>
          </ac:spMkLst>
        </pc:spChg>
        <pc:spChg chg="add del">
          <ac:chgData name="Frank Chau" userId="bb71d157-b65a-464d-9c94-2eb9f98acf39" providerId="ADAL" clId="{8AD789DC-FB3E-47E3-85AE-7154FD066C85}" dt="2020-05-28T03:06:04.656" v="1753" actId="26606"/>
          <ac:spMkLst>
            <pc:docMk/>
            <pc:sldMk cId="326566118" sldId="281"/>
            <ac:spMk id="73" creationId="{0815E34B-5D02-4E01-A936-E8E1C0AB6F12}"/>
          </ac:spMkLst>
        </pc:spChg>
        <pc:spChg chg="add del">
          <ac:chgData name="Frank Chau" userId="bb71d157-b65a-464d-9c94-2eb9f98acf39" providerId="ADAL" clId="{8AD789DC-FB3E-47E3-85AE-7154FD066C85}" dt="2020-05-28T03:06:04.656" v="1753" actId="26606"/>
          <ac:spMkLst>
            <pc:docMk/>
            <pc:sldMk cId="326566118" sldId="281"/>
            <ac:spMk id="75" creationId="{7DE3414B-B032-4710-A468-D3285E38C5FF}"/>
          </ac:spMkLst>
        </pc:spChg>
        <pc:picChg chg="del mod">
          <ac:chgData name="Frank Chau" userId="bb71d157-b65a-464d-9c94-2eb9f98acf39" providerId="ADAL" clId="{8AD789DC-FB3E-47E3-85AE-7154FD066C85}" dt="2020-05-28T03:03:49.585" v="1707" actId="478"/>
          <ac:picMkLst>
            <pc:docMk/>
            <pc:sldMk cId="326566118" sldId="281"/>
            <ac:picMk id="4" creationId="{C59D338A-6B77-46DB-9C2B-34845C47708E}"/>
          </ac:picMkLst>
        </pc:picChg>
        <pc:picChg chg="add mod">
          <ac:chgData name="Frank Chau" userId="bb71d157-b65a-464d-9c94-2eb9f98acf39" providerId="ADAL" clId="{8AD789DC-FB3E-47E3-85AE-7154FD066C85}" dt="2020-05-28T03:06:07.674" v="1755" actId="1076"/>
          <ac:picMkLst>
            <pc:docMk/>
            <pc:sldMk cId="326566118" sldId="281"/>
            <ac:picMk id="3074" creationId="{1CDBF5CF-14AA-4C35-A6E0-FB8A9A815EB7}"/>
          </ac:picMkLst>
        </pc:picChg>
        <pc:picChg chg="add mod">
          <ac:chgData name="Frank Chau" userId="bb71d157-b65a-464d-9c94-2eb9f98acf39" providerId="ADAL" clId="{8AD789DC-FB3E-47E3-85AE-7154FD066C85}" dt="2020-05-28T03:07:46.086" v="1787" actId="1076"/>
          <ac:picMkLst>
            <pc:docMk/>
            <pc:sldMk cId="326566118" sldId="281"/>
            <ac:picMk id="3076" creationId="{59BD89F2-E409-4B39-90FC-AAB5A7A4742A}"/>
          </ac:picMkLst>
        </pc:picChg>
      </pc:sldChg>
      <pc:sldChg chg="addSp delSp modSp new mod modTransition setBg modAnim">
        <pc:chgData name="Frank Chau" userId="bb71d157-b65a-464d-9c94-2eb9f98acf39" providerId="ADAL" clId="{8AD789DC-FB3E-47E3-85AE-7154FD066C85}" dt="2020-05-28T03:15:59.152" v="1842"/>
        <pc:sldMkLst>
          <pc:docMk/>
          <pc:sldMk cId="2128446966" sldId="282"/>
        </pc:sldMkLst>
        <pc:spChg chg="mod">
          <ac:chgData name="Frank Chau" userId="bb71d157-b65a-464d-9c94-2eb9f98acf39" providerId="ADAL" clId="{8AD789DC-FB3E-47E3-85AE-7154FD066C85}" dt="2020-05-28T03:15:17.088" v="1836" actId="26606"/>
          <ac:spMkLst>
            <pc:docMk/>
            <pc:sldMk cId="2128446966" sldId="282"/>
            <ac:spMk id="2" creationId="{B70F7DD9-0B08-4FE7-8A93-08A89402A842}"/>
          </ac:spMkLst>
        </pc:spChg>
        <pc:spChg chg="del">
          <ac:chgData name="Frank Chau" userId="bb71d157-b65a-464d-9c94-2eb9f98acf39" providerId="ADAL" clId="{8AD789DC-FB3E-47E3-85AE-7154FD066C85}" dt="2020-05-28T03:15:13.970" v="1835"/>
          <ac:spMkLst>
            <pc:docMk/>
            <pc:sldMk cId="2128446966" sldId="282"/>
            <ac:spMk id="3" creationId="{F2061CD3-02FC-4FAB-9D28-5813101921D3}"/>
          </ac:spMkLst>
        </pc:spChg>
        <pc:spChg chg="add mod">
          <ac:chgData name="Frank Chau" userId="bb71d157-b65a-464d-9c94-2eb9f98acf39" providerId="ADAL" clId="{8AD789DC-FB3E-47E3-85AE-7154FD066C85}" dt="2020-05-28T03:15:51.843" v="1841" actId="208"/>
          <ac:spMkLst>
            <pc:docMk/>
            <pc:sldMk cId="2128446966" sldId="282"/>
            <ac:spMk id="5" creationId="{50964EFD-741E-4646-B4F3-BD73CB541A90}"/>
          </ac:spMkLst>
        </pc:spChg>
        <pc:spChg chg="add">
          <ac:chgData name="Frank Chau" userId="bb71d157-b65a-464d-9c94-2eb9f98acf39" providerId="ADAL" clId="{8AD789DC-FB3E-47E3-85AE-7154FD066C85}" dt="2020-05-28T03:15:17.088" v="1836" actId="26606"/>
          <ac:spMkLst>
            <pc:docMk/>
            <pc:sldMk cId="2128446966" sldId="282"/>
            <ac:spMk id="8" creationId="{31EF2818-5AA4-4E94-8997-C5DB731AF790}"/>
          </ac:spMkLst>
        </pc:spChg>
        <pc:spChg chg="add">
          <ac:chgData name="Frank Chau" userId="bb71d157-b65a-464d-9c94-2eb9f98acf39" providerId="ADAL" clId="{8AD789DC-FB3E-47E3-85AE-7154FD066C85}" dt="2020-05-28T03:15:17.088" v="1836" actId="26606"/>
          <ac:spMkLst>
            <pc:docMk/>
            <pc:sldMk cId="2128446966" sldId="282"/>
            <ac:spMk id="11" creationId="{B2EC7880-C5D9-40A8-A6B0-3198AD07AD1B}"/>
          </ac:spMkLst>
        </pc:spChg>
        <pc:spChg chg="add">
          <ac:chgData name="Frank Chau" userId="bb71d157-b65a-464d-9c94-2eb9f98acf39" providerId="ADAL" clId="{8AD789DC-FB3E-47E3-85AE-7154FD066C85}" dt="2020-05-28T03:15:17.088" v="1836" actId="26606"/>
          <ac:spMkLst>
            <pc:docMk/>
            <pc:sldMk cId="2128446966" sldId="282"/>
            <ac:spMk id="13" creationId="{94543A62-A2AB-454A-878E-D3D9190D5FC7}"/>
          </ac:spMkLst>
        </pc:spChg>
        <pc:spChg chg="add">
          <ac:chgData name="Frank Chau" userId="bb71d157-b65a-464d-9c94-2eb9f98acf39" providerId="ADAL" clId="{8AD789DC-FB3E-47E3-85AE-7154FD066C85}" dt="2020-05-28T03:15:17.088" v="1836" actId="26606"/>
          <ac:spMkLst>
            <pc:docMk/>
            <pc:sldMk cId="2128446966" sldId="282"/>
            <ac:spMk id="15" creationId="{50553464-41F1-4160-9D02-7C5EC7013BDA}"/>
          </ac:spMkLst>
        </pc:spChg>
        <pc:picChg chg="add mod">
          <ac:chgData name="Frank Chau" userId="bb71d157-b65a-464d-9c94-2eb9f98acf39" providerId="ADAL" clId="{8AD789DC-FB3E-47E3-85AE-7154FD066C85}" dt="2020-05-28T03:15:44.904" v="1838" actId="27614"/>
          <ac:picMkLst>
            <pc:docMk/>
            <pc:sldMk cId="2128446966" sldId="282"/>
            <ac:picMk id="4" creationId="{2E5223D1-3023-42EC-A9CC-CADA922283EF}"/>
          </ac:picMkLst>
        </pc:picChg>
      </pc:sldChg>
      <pc:sldChg chg="addSp delSp modSp add mod setBg delAnim modAnim delDesignElem">
        <pc:chgData name="Frank Chau" userId="bb71d157-b65a-464d-9c94-2eb9f98acf39" providerId="ADAL" clId="{8AD789DC-FB3E-47E3-85AE-7154FD066C85}" dt="2020-05-28T03:18:54.705" v="1861" actId="1076"/>
        <pc:sldMkLst>
          <pc:docMk/>
          <pc:sldMk cId="4294256048" sldId="283"/>
        </pc:sldMkLst>
        <pc:spChg chg="del">
          <ac:chgData name="Frank Chau" userId="bb71d157-b65a-464d-9c94-2eb9f98acf39" providerId="ADAL" clId="{8AD789DC-FB3E-47E3-85AE-7154FD066C85}" dt="2020-05-28T03:17:11.432" v="1845" actId="478"/>
          <ac:spMkLst>
            <pc:docMk/>
            <pc:sldMk cId="4294256048" sldId="283"/>
            <ac:spMk id="2" creationId="{B70F7DD9-0B08-4FE7-8A93-08A89402A842}"/>
          </ac:spMkLst>
        </pc:spChg>
        <pc:spChg chg="del">
          <ac:chgData name="Frank Chau" userId="bb71d157-b65a-464d-9c94-2eb9f98acf39" providerId="ADAL" clId="{8AD789DC-FB3E-47E3-85AE-7154FD066C85}" dt="2020-05-28T03:17:17.787" v="1849" actId="478"/>
          <ac:spMkLst>
            <pc:docMk/>
            <pc:sldMk cId="4294256048" sldId="283"/>
            <ac:spMk id="5" creationId="{50964EFD-741E-4646-B4F3-BD73CB541A90}"/>
          </ac:spMkLst>
        </pc:spChg>
        <pc:spChg chg="add del mod">
          <ac:chgData name="Frank Chau" userId="bb71d157-b65a-464d-9c94-2eb9f98acf39" providerId="ADAL" clId="{8AD789DC-FB3E-47E3-85AE-7154FD066C85}" dt="2020-05-28T03:17:14.958" v="1847" actId="478"/>
          <ac:spMkLst>
            <pc:docMk/>
            <pc:sldMk cId="4294256048" sldId="283"/>
            <ac:spMk id="6" creationId="{A8617252-B028-4716-A033-14796671316B}"/>
          </ac:spMkLst>
        </pc:spChg>
        <pc:spChg chg="del">
          <ac:chgData name="Frank Chau" userId="bb71d157-b65a-464d-9c94-2eb9f98acf39" providerId="ADAL" clId="{8AD789DC-FB3E-47E3-85AE-7154FD066C85}" dt="2020-05-28T03:17:13.439" v="1846" actId="478"/>
          <ac:spMkLst>
            <pc:docMk/>
            <pc:sldMk cId="4294256048" sldId="283"/>
            <ac:spMk id="8" creationId="{31EF2818-5AA4-4E94-8997-C5DB731AF790}"/>
          </ac:spMkLst>
        </pc:spChg>
        <pc:spChg chg="del">
          <ac:chgData name="Frank Chau" userId="bb71d157-b65a-464d-9c94-2eb9f98acf39" providerId="ADAL" clId="{8AD789DC-FB3E-47E3-85AE-7154FD066C85}" dt="2020-05-28T03:17:03.413" v="1844"/>
          <ac:spMkLst>
            <pc:docMk/>
            <pc:sldMk cId="4294256048" sldId="283"/>
            <ac:spMk id="11" creationId="{B2EC7880-C5D9-40A8-A6B0-3198AD07AD1B}"/>
          </ac:spMkLst>
        </pc:spChg>
        <pc:spChg chg="del">
          <ac:chgData name="Frank Chau" userId="bb71d157-b65a-464d-9c94-2eb9f98acf39" providerId="ADAL" clId="{8AD789DC-FB3E-47E3-85AE-7154FD066C85}" dt="2020-05-28T03:17:03.413" v="1844"/>
          <ac:spMkLst>
            <pc:docMk/>
            <pc:sldMk cId="4294256048" sldId="283"/>
            <ac:spMk id="13" creationId="{94543A62-A2AB-454A-878E-D3D9190D5FC7}"/>
          </ac:spMkLst>
        </pc:spChg>
        <pc:spChg chg="del">
          <ac:chgData name="Frank Chau" userId="bb71d157-b65a-464d-9c94-2eb9f98acf39" providerId="ADAL" clId="{8AD789DC-FB3E-47E3-85AE-7154FD066C85}" dt="2020-05-28T03:17:03.413" v="1844"/>
          <ac:spMkLst>
            <pc:docMk/>
            <pc:sldMk cId="4294256048" sldId="283"/>
            <ac:spMk id="15" creationId="{50553464-41F1-4160-9D02-7C5EC7013BDA}"/>
          </ac:spMkLst>
        </pc:spChg>
        <pc:picChg chg="del">
          <ac:chgData name="Frank Chau" userId="bb71d157-b65a-464d-9c94-2eb9f98acf39" providerId="ADAL" clId="{8AD789DC-FB3E-47E3-85AE-7154FD066C85}" dt="2020-05-28T03:17:15.986" v="1848" actId="478"/>
          <ac:picMkLst>
            <pc:docMk/>
            <pc:sldMk cId="4294256048" sldId="283"/>
            <ac:picMk id="4" creationId="{2E5223D1-3023-42EC-A9CC-CADA922283EF}"/>
          </ac:picMkLst>
        </pc:picChg>
        <pc:picChg chg="add mod">
          <ac:chgData name="Frank Chau" userId="bb71d157-b65a-464d-9c94-2eb9f98acf39" providerId="ADAL" clId="{8AD789DC-FB3E-47E3-85AE-7154FD066C85}" dt="2020-05-28T03:18:54.705" v="1861" actId="1076"/>
          <ac:picMkLst>
            <pc:docMk/>
            <pc:sldMk cId="4294256048" sldId="283"/>
            <ac:picMk id="7" creationId="{A88442CD-3080-4177-BCED-92E0D75F5F81}"/>
          </ac:picMkLst>
        </pc:picChg>
      </pc:sldChg>
      <pc:sldChg chg="modSp new mod modTransition">
        <pc:chgData name="Frank Chau" userId="bb71d157-b65a-464d-9c94-2eb9f98acf39" providerId="ADAL" clId="{8AD789DC-FB3E-47E3-85AE-7154FD066C85}" dt="2020-05-28T03:20:34.409" v="1949"/>
        <pc:sldMkLst>
          <pc:docMk/>
          <pc:sldMk cId="1926171134" sldId="284"/>
        </pc:sldMkLst>
        <pc:spChg chg="mod">
          <ac:chgData name="Frank Chau" userId="bb71d157-b65a-464d-9c94-2eb9f98acf39" providerId="ADAL" clId="{8AD789DC-FB3E-47E3-85AE-7154FD066C85}" dt="2020-05-28T03:19:56.525" v="1941" actId="14100"/>
          <ac:spMkLst>
            <pc:docMk/>
            <pc:sldMk cId="1926171134" sldId="284"/>
            <ac:spMk id="2" creationId="{175B1760-B141-4BC7-BDC4-472E2FC54163}"/>
          </ac:spMkLst>
        </pc:spChg>
        <pc:spChg chg="mod">
          <ac:chgData name="Frank Chau" userId="bb71d157-b65a-464d-9c94-2eb9f98acf39" providerId="ADAL" clId="{8AD789DC-FB3E-47E3-85AE-7154FD066C85}" dt="2020-05-28T03:20:27.183" v="1948" actId="1076"/>
          <ac:spMkLst>
            <pc:docMk/>
            <pc:sldMk cId="1926171134" sldId="284"/>
            <ac:spMk id="3" creationId="{4CCB31A8-F601-4B86-918D-43E2CE70E921}"/>
          </ac:spMkLst>
        </pc:spChg>
      </pc:sldChg>
      <pc:sldChg chg="del">
        <pc:chgData name="Frank Chau" userId="bb71d157-b65a-464d-9c94-2eb9f98acf39" providerId="ADAL" clId="{8AD789DC-FB3E-47E3-85AE-7154FD066C85}" dt="2020-05-24T17:50:52.837" v="1" actId="47"/>
        <pc:sldMkLst>
          <pc:docMk/>
          <pc:sldMk cId="314658201" sldId="288"/>
        </pc:sldMkLst>
      </pc:sldChg>
      <pc:sldChg chg="del">
        <pc:chgData name="Frank Chau" userId="bb71d157-b65a-464d-9c94-2eb9f98acf39" providerId="ADAL" clId="{8AD789DC-FB3E-47E3-85AE-7154FD066C85}" dt="2020-05-24T17:50:53.423" v="2" actId="47"/>
        <pc:sldMkLst>
          <pc:docMk/>
          <pc:sldMk cId="2124414435" sldId="289"/>
        </pc:sldMkLst>
      </pc:sldChg>
      <pc:sldChg chg="del">
        <pc:chgData name="Frank Chau" userId="bb71d157-b65a-464d-9c94-2eb9f98acf39" providerId="ADAL" clId="{8AD789DC-FB3E-47E3-85AE-7154FD066C85}" dt="2020-05-24T17:50:54.040" v="3" actId="47"/>
        <pc:sldMkLst>
          <pc:docMk/>
          <pc:sldMk cId="3516753891" sldId="290"/>
        </pc:sldMkLst>
      </pc:sldChg>
      <pc:sldChg chg="del">
        <pc:chgData name="Frank Chau" userId="bb71d157-b65a-464d-9c94-2eb9f98acf39" providerId="ADAL" clId="{8AD789DC-FB3E-47E3-85AE-7154FD066C85}" dt="2020-05-24T17:50:55.970" v="6" actId="47"/>
        <pc:sldMkLst>
          <pc:docMk/>
          <pc:sldMk cId="3622503851" sldId="291"/>
        </pc:sldMkLst>
      </pc:sldChg>
      <pc:sldChg chg="del">
        <pc:chgData name="Frank Chau" userId="bb71d157-b65a-464d-9c94-2eb9f98acf39" providerId="ADAL" clId="{8AD789DC-FB3E-47E3-85AE-7154FD066C85}" dt="2020-05-24T17:50:54.678" v="4" actId="47"/>
        <pc:sldMkLst>
          <pc:docMk/>
          <pc:sldMk cId="1444955524" sldId="292"/>
        </pc:sldMkLst>
      </pc:sldChg>
      <pc:sldChg chg="del">
        <pc:chgData name="Frank Chau" userId="bb71d157-b65a-464d-9c94-2eb9f98acf39" providerId="ADAL" clId="{8AD789DC-FB3E-47E3-85AE-7154FD066C85}" dt="2020-05-24T17:50:56.504" v="7" actId="47"/>
        <pc:sldMkLst>
          <pc:docMk/>
          <pc:sldMk cId="2580854257" sldId="293"/>
        </pc:sldMkLst>
      </pc:sldChg>
      <pc:sldChg chg="del">
        <pc:chgData name="Frank Chau" userId="bb71d157-b65a-464d-9c94-2eb9f98acf39" providerId="ADAL" clId="{8AD789DC-FB3E-47E3-85AE-7154FD066C85}" dt="2020-05-24T17:50:57.227" v="8" actId="47"/>
        <pc:sldMkLst>
          <pc:docMk/>
          <pc:sldMk cId="3386815509" sldId="294"/>
        </pc:sldMkLst>
      </pc:sldChg>
      <pc:sldChg chg="del">
        <pc:chgData name="Frank Chau" userId="bb71d157-b65a-464d-9c94-2eb9f98acf39" providerId="ADAL" clId="{8AD789DC-FB3E-47E3-85AE-7154FD066C85}" dt="2020-05-24T17:50:57.720" v="9" actId="47"/>
        <pc:sldMkLst>
          <pc:docMk/>
          <pc:sldMk cId="3768715049" sldId="295"/>
        </pc:sldMkLst>
      </pc:sldChg>
      <pc:sldChg chg="del">
        <pc:chgData name="Frank Chau" userId="bb71d157-b65a-464d-9c94-2eb9f98acf39" providerId="ADAL" clId="{8AD789DC-FB3E-47E3-85AE-7154FD066C85}" dt="2020-05-24T17:50:58.314" v="10" actId="47"/>
        <pc:sldMkLst>
          <pc:docMk/>
          <pc:sldMk cId="1338487370" sldId="296"/>
        </pc:sldMkLst>
      </pc:sldChg>
      <pc:sldChg chg="del">
        <pc:chgData name="Frank Chau" userId="bb71d157-b65a-464d-9c94-2eb9f98acf39" providerId="ADAL" clId="{8AD789DC-FB3E-47E3-85AE-7154FD066C85}" dt="2020-05-24T17:51:01.114" v="11" actId="47"/>
        <pc:sldMkLst>
          <pc:docMk/>
          <pc:sldMk cId="2716113947" sldId="297"/>
        </pc:sldMkLst>
      </pc:sldChg>
      <pc:sldChg chg="del">
        <pc:chgData name="Frank Chau" userId="bb71d157-b65a-464d-9c94-2eb9f98acf39" providerId="ADAL" clId="{8AD789DC-FB3E-47E3-85AE-7154FD066C85}" dt="2020-05-24T17:51:02.520" v="12" actId="47"/>
        <pc:sldMkLst>
          <pc:docMk/>
          <pc:sldMk cId="4129504741" sldId="298"/>
        </pc:sldMkLst>
      </pc:sldChg>
      <pc:sldChg chg="del">
        <pc:chgData name="Frank Chau" userId="bb71d157-b65a-464d-9c94-2eb9f98acf39" providerId="ADAL" clId="{8AD789DC-FB3E-47E3-85AE-7154FD066C85}" dt="2020-05-24T17:51:07.234" v="13" actId="47"/>
        <pc:sldMkLst>
          <pc:docMk/>
          <pc:sldMk cId="1693104823" sldId="299"/>
        </pc:sldMkLst>
      </pc:sldChg>
      <pc:sldChg chg="del">
        <pc:chgData name="Frank Chau" userId="bb71d157-b65a-464d-9c94-2eb9f98acf39" providerId="ADAL" clId="{8AD789DC-FB3E-47E3-85AE-7154FD066C85}" dt="2020-05-24T17:51:11.374" v="14" actId="47"/>
        <pc:sldMkLst>
          <pc:docMk/>
          <pc:sldMk cId="2639107079" sldId="300"/>
        </pc:sldMkLst>
      </pc:sldChg>
      <pc:sldChg chg="del">
        <pc:chgData name="Frank Chau" userId="bb71d157-b65a-464d-9c94-2eb9f98acf39" providerId="ADAL" clId="{8AD789DC-FB3E-47E3-85AE-7154FD066C85}" dt="2020-05-24T17:51:14.599" v="15" actId="47"/>
        <pc:sldMkLst>
          <pc:docMk/>
          <pc:sldMk cId="3147870611" sldId="301"/>
        </pc:sldMkLst>
      </pc:sldChg>
      <pc:sldChg chg="del">
        <pc:chgData name="Frank Chau" userId="bb71d157-b65a-464d-9c94-2eb9f98acf39" providerId="ADAL" clId="{8AD789DC-FB3E-47E3-85AE-7154FD066C85}" dt="2020-05-24T17:51:44.757" v="16" actId="47"/>
        <pc:sldMkLst>
          <pc:docMk/>
          <pc:sldMk cId="4197890362" sldId="302"/>
        </pc:sldMkLst>
      </pc:sldChg>
      <pc:sldChg chg="del">
        <pc:chgData name="Frank Chau" userId="bb71d157-b65a-464d-9c94-2eb9f98acf39" providerId="ADAL" clId="{8AD789DC-FB3E-47E3-85AE-7154FD066C85}" dt="2020-05-24T17:51:50.484" v="17" actId="47"/>
        <pc:sldMkLst>
          <pc:docMk/>
          <pc:sldMk cId="1311002593" sldId="303"/>
        </pc:sldMkLst>
      </pc:sldChg>
    </pc:docChg>
  </pc:docChgLst>
</pc:chgInfo>
</file>

<file path=ppt/media/image1.jpeg>
</file>

<file path=ppt/media/image3.gi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9E4A49-00F8-48CE-983C-C9D19E52F4DD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693F58-5543-43FD-BD22-7ED359FAB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41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sktop.arcgis.com/en/arcmap/10.3/map/time/what-is-temporal-data.htm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Source: https://www.google.com/url?sa=i&amp;url=https%3A%2F%2Fwww.networkworld.com%2Farticle%2F3481602%2Fdisplaying-dates-and-times-your-way-in-linux.html&amp;psig=AOvVaw016H9CoYGQamRsr94jkAS3&amp;ust=1590718751521000&amp;source=images&amp;cd=vfe&amp;ved=0CAMQjB1qFwoTCMDztqe_1ekCFQAAAAAdAAAAABA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693F58-5543-43FD-BD22-7ED359FAB6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27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only spatial but also temporal data contained in GIS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693F58-5543-43FD-BD22-7ED359FAB6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81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https://desktop.arcgis.com/en/arcmap/10.3/map/time/what-is-temporal-data.htm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693F58-5543-43FD-BD22-7ED359FAB6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993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https://www.google.com/url?sa=i&amp;url=https%3A%2F%2Fdesktop.arcgis.com%2Fen%2Farcmap%2F10.3%2Fmap%2Ftime%2Fhow-time-is-supported-in-spatial-data.htm&amp;psig=AOvVaw0JdUmILcAmX1erhhDaSRCX&amp;ust=1590720374662000&amp;source=images&amp;cd=vfe&amp;ved=0CAMQjB1qFwoTCKDJ0anF1ekCFQAAAAAdAAAAABA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693F58-5543-43FD-BD22-7ED359FAB6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644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Sources:</a:t>
            </a:r>
          </a:p>
          <a:p>
            <a:r>
              <a:rPr lang="en-US" dirty="0"/>
              <a:t>- https://www.google.com/url?sa=i&amp;url=https%3A%2F%2Fpro.arcgis.com%2Fen%2Fpro-app%2Fhelp%2Fmapping%2Ftime%2Fvisualize-temporal-data-using-the-time-slider.htm&amp;psig=AOvVaw14IBZFePf7b_9ohbMQUJ6J&amp;ust=1590721524243000&amp;source=images&amp;cd=vfe&amp;ved=0CAMQjB1qFwoTCJjvoq_K1ekCFQAAAAAdAAAAABAO</a:t>
            </a:r>
          </a:p>
          <a:p>
            <a:r>
              <a:rPr lang="en-US" dirty="0"/>
              <a:t>-https://www.google.com/url?sa=i&amp;url=https%3A%2F%2Fwww.qgistutorials.com%2Fen%2Fdocs%2F3%2Fanimating_time_series.html&amp;psig=AOvVaw10kaMSthlyMR9ohxwAylLy&amp;ust=1590721619292000&amp;source=images&amp;cd=vfe&amp;ved=0CAMQjB1qFwoTCIC10f3J1ekCFQAAAAAdAAAAABAD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693F58-5543-43FD-BD22-7ED359FAB6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954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83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32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1005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0769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81719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86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5014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43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53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12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124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31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55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775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56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528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01BA9-85BD-4927-8859-B5765E7B0F9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993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19C5D-99CB-4352-9F28-D5D05C92B4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GIS Lesson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E1BD01-1DD0-49E7-A11D-B2311C416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81"/>
            <a:ext cx="8915399" cy="112628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Introduction to Temporal Data</a:t>
            </a:r>
          </a:p>
          <a:p>
            <a:r>
              <a:rPr lang="zh-TW" altLang="en-US" dirty="0"/>
              <a:t>時間數據簡介</a:t>
            </a:r>
            <a:endParaRPr lang="en-US" dirty="0"/>
          </a:p>
          <a:p>
            <a:r>
              <a:rPr lang="en-US" dirty="0"/>
              <a:t>2020/5/20</a:t>
            </a:r>
          </a:p>
        </p:txBody>
      </p:sp>
    </p:spTree>
    <p:extLst>
      <p:ext uri="{BB962C8B-B14F-4D97-AF65-F5344CB8AC3E}">
        <p14:creationId xmlns:p14="http://schemas.microsoft.com/office/powerpoint/2010/main" val="1554662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0F7DD9-0B08-4FE7-8A93-08A89402A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My Assignment Examples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543A62-A2AB-454A-878E-D3D9190D5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1EF2818-5AA4-4E94-8997-C5DB731AF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Content Placeholder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E5223D1-3023-42EC-A9CC-CADA922283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70"/>
          <a:stretch/>
        </p:blipFill>
        <p:spPr>
          <a:xfrm>
            <a:off x="4619543" y="640080"/>
            <a:ext cx="6953577" cy="5252773"/>
          </a:xfrm>
          <a:prstGeom prst="rect">
            <a:avLst/>
          </a:prstGeom>
        </p:spPr>
      </p:pic>
      <p:sp>
        <p:nvSpPr>
          <p:cNvPr id="15" name="Freeform 11">
            <a:extLst>
              <a:ext uri="{FF2B5EF4-FFF2-40B4-BE49-F238E27FC236}">
                <a16:creationId xmlns:a16="http://schemas.microsoft.com/office/drawing/2014/main" id="{50553464-41F1-4160-9D02-7C5EC7013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0964EFD-741E-4646-B4F3-BD73CB541A90}"/>
              </a:ext>
            </a:extLst>
          </p:cNvPr>
          <p:cNvSpPr/>
          <p:nvPr/>
        </p:nvSpPr>
        <p:spPr>
          <a:xfrm>
            <a:off x="5657850" y="640080"/>
            <a:ext cx="723900" cy="3250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469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Q10_animation_v3">
            <a:hlinkClick r:id="" action="ppaction://media"/>
            <a:extLst>
              <a:ext uri="{FF2B5EF4-FFF2-40B4-BE49-F238E27FC236}">
                <a16:creationId xmlns:a16="http://schemas.microsoft.com/office/drawing/2014/main" id="{A88442CD-3080-4177-BCED-92E0D75F5F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43226" y="420687"/>
            <a:ext cx="7296150" cy="617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2560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D6A2D-4BA4-4DFB-B92E-E7076CEF1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FEE17-89DC-40BB-802A-8DDA2C24C1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63395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942BB-BE5A-4ED4-B50A-07290034C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/>
              <a:t>Tutorial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C492F-8BEA-48E0-A26D-737C0638DE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your turn!</a:t>
            </a:r>
          </a:p>
        </p:txBody>
      </p:sp>
    </p:spTree>
    <p:extLst>
      <p:ext uri="{BB962C8B-B14F-4D97-AF65-F5344CB8AC3E}">
        <p14:creationId xmlns:p14="http://schemas.microsoft.com/office/powerpoint/2010/main" val="291525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B1760-B141-4BC7-BDC4-472E2FC54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9065675" cy="1280890"/>
          </a:xfrm>
        </p:spPr>
        <p:txBody>
          <a:bodyPr/>
          <a:lstStyle/>
          <a:p>
            <a:r>
              <a:rPr lang="en-US" dirty="0"/>
              <a:t>Steps to visualize temporal data in QGIS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B31A8-F601-4B86-918D-43E2CE70E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581149"/>
            <a:ext cx="9219663" cy="4733925"/>
          </a:xfrm>
        </p:spPr>
        <p:txBody>
          <a:bodyPr>
            <a:normAutofit/>
          </a:bodyPr>
          <a:lstStyle/>
          <a:p>
            <a:r>
              <a:rPr lang="en-US" dirty="0"/>
              <a:t>1. Plugins &gt; Manage and Install Plugins</a:t>
            </a:r>
          </a:p>
          <a:p>
            <a:r>
              <a:rPr lang="en-US" dirty="0"/>
              <a:t>2. Search for TimeManager &gt; Install Plugin</a:t>
            </a:r>
          </a:p>
          <a:p>
            <a:r>
              <a:rPr lang="en-US" dirty="0"/>
              <a:t>3. Plugins &gt; TimeManager &gt; Toggle visibility</a:t>
            </a:r>
          </a:p>
          <a:p>
            <a:r>
              <a:rPr lang="en-US" dirty="0"/>
              <a:t>4. Add Data</a:t>
            </a:r>
          </a:p>
          <a:p>
            <a:r>
              <a:rPr lang="en-US" dirty="0"/>
              <a:t>5. Field with correct format of date: YYYY-MM-DD </a:t>
            </a:r>
          </a:p>
          <a:p>
            <a:r>
              <a:rPr lang="en-US" dirty="0"/>
              <a:t>6. Add a basemap (e.g. Google Physical)</a:t>
            </a:r>
          </a:p>
          <a:p>
            <a:r>
              <a:rPr lang="en-US" dirty="0"/>
              <a:t>7. Layer Properties &gt; Symbology &gt; Change Map Type</a:t>
            </a:r>
          </a:p>
          <a:p>
            <a:r>
              <a:rPr lang="en-US" dirty="0"/>
              <a:t>8. Can also change labels (select fields that you want)</a:t>
            </a:r>
          </a:p>
          <a:p>
            <a:r>
              <a:rPr lang="en-US" dirty="0"/>
              <a:t>9. TimeManager &gt; Settings &gt; Add layer &gt; Start time/end time choose the date field with correct format</a:t>
            </a:r>
          </a:p>
          <a:p>
            <a:r>
              <a:rPr lang="en-US" dirty="0"/>
              <a:t>10. Can also change show frame every x seconds (e.g. 1000 </a:t>
            </a:r>
            <a:r>
              <a:rPr lang="en-US" dirty="0" err="1"/>
              <a:t>ms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1711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988C4-E476-4B92-A033-6E3FC968F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52618-524C-4944-AA8C-977985887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1730" y="1554480"/>
            <a:ext cx="9395460" cy="4823460"/>
          </a:xfrm>
        </p:spPr>
        <p:txBody>
          <a:bodyPr>
            <a:normAutofit/>
          </a:bodyPr>
          <a:lstStyle/>
          <a:p>
            <a:r>
              <a:rPr lang="en-US" dirty="0"/>
              <a:t>1. Introduction to Temporal Data </a:t>
            </a:r>
            <a:r>
              <a:rPr lang="zh-TW" altLang="en-US" dirty="0"/>
              <a:t>時間數據簡介</a:t>
            </a:r>
            <a:endParaRPr lang="en-US" dirty="0"/>
          </a:p>
          <a:p>
            <a:pPr lvl="1"/>
            <a:r>
              <a:rPr lang="en-US" dirty="0"/>
              <a:t>A. What is Temporal Data? </a:t>
            </a:r>
            <a:r>
              <a:rPr lang="zh-TW" altLang="en-US" dirty="0"/>
              <a:t>甚麼是時間數據？</a:t>
            </a:r>
            <a:endParaRPr lang="en-US" altLang="zh-TW" dirty="0"/>
          </a:p>
          <a:p>
            <a:pPr lvl="2"/>
            <a:r>
              <a:rPr lang="en-US" dirty="0"/>
              <a:t>Definitions </a:t>
            </a:r>
            <a:r>
              <a:rPr lang="zh-TW" altLang="en-US" dirty="0"/>
              <a:t>定義</a:t>
            </a:r>
            <a:endParaRPr lang="en-US" dirty="0"/>
          </a:p>
          <a:p>
            <a:pPr lvl="2"/>
            <a:r>
              <a:rPr lang="en-US" dirty="0"/>
              <a:t>Examples </a:t>
            </a:r>
            <a:r>
              <a:rPr lang="zh-TW" altLang="en-US" dirty="0"/>
              <a:t>例子</a:t>
            </a:r>
            <a:endParaRPr lang="en-US" altLang="zh-TW" dirty="0"/>
          </a:p>
          <a:p>
            <a:pPr lvl="1"/>
            <a:r>
              <a:rPr lang="en-US" dirty="0"/>
              <a:t>B. How to Store Temporal Data? </a:t>
            </a:r>
            <a:r>
              <a:rPr lang="zh-TW" altLang="en-US" dirty="0"/>
              <a:t>如何儲存時間數據</a:t>
            </a:r>
            <a:r>
              <a:rPr lang="en-US" altLang="zh-TW" dirty="0"/>
              <a:t>?</a:t>
            </a:r>
            <a:endParaRPr lang="en-US" dirty="0"/>
          </a:p>
          <a:p>
            <a:pPr lvl="1"/>
            <a:r>
              <a:rPr lang="en-US" dirty="0"/>
              <a:t>C. How to Visualize Temporal Data? </a:t>
            </a:r>
            <a:r>
              <a:rPr lang="zh-TW" altLang="en-US" dirty="0"/>
              <a:t>如何顯示時間數據</a:t>
            </a:r>
            <a:r>
              <a:rPr lang="en-US" altLang="zh-TW" dirty="0"/>
              <a:t>?</a:t>
            </a:r>
            <a:endParaRPr lang="en-US" dirty="0"/>
          </a:p>
          <a:p>
            <a:r>
              <a:rPr lang="en-US" dirty="0"/>
              <a:t>2. Tutorial </a:t>
            </a:r>
            <a:r>
              <a:rPr lang="zh-TW" altLang="en-US" dirty="0"/>
              <a:t>個別指導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20770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8" name="Group 70">
            <a:extLst>
              <a:ext uri="{FF2B5EF4-FFF2-40B4-BE49-F238E27FC236}">
                <a16:creationId xmlns:a16="http://schemas.microsoft.com/office/drawing/2014/main" id="{7398C59F-5A18-487B-91D6-B955AACF2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0557FAFE-C7C3-47EC-A4F5-9B2166319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95BC28FB-3882-4674-9D79-EA58BEB7C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4" name="Freeform 13">
              <a:extLst>
                <a:ext uri="{FF2B5EF4-FFF2-40B4-BE49-F238E27FC236}">
                  <a16:creationId xmlns:a16="http://schemas.microsoft.com/office/drawing/2014/main" id="{9C6EC892-83F9-402F-8552-0AD7C0556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5" name="Freeform 14">
              <a:extLst>
                <a:ext uri="{FF2B5EF4-FFF2-40B4-BE49-F238E27FC236}">
                  <a16:creationId xmlns:a16="http://schemas.microsoft.com/office/drawing/2014/main" id="{18387766-037C-4EF0-8471-D19CBF2A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6" name="Freeform 15">
              <a:extLst>
                <a:ext uri="{FF2B5EF4-FFF2-40B4-BE49-F238E27FC236}">
                  <a16:creationId xmlns:a16="http://schemas.microsoft.com/office/drawing/2014/main" id="{1E364F38-6F3A-476A-93E6-962EA817C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35C335A4-1E67-4293-8BE2-DFB085D4F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9A8A0F10-2C98-4297-9F92-5D9553392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C3B112A3-006E-4008-A778-DB5F6A09D5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E5E62767-5C25-4C49-9568-432433A3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598EC006-77B1-42BA-B815-66CCB9B17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2" name="Freeform 21">
              <a:extLst>
                <a:ext uri="{FF2B5EF4-FFF2-40B4-BE49-F238E27FC236}">
                  <a16:creationId xmlns:a16="http://schemas.microsoft.com/office/drawing/2014/main" id="{A144ED09-DA06-491D-95A8-AB3DED432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3" name="Freeform 22">
              <a:extLst>
                <a:ext uri="{FF2B5EF4-FFF2-40B4-BE49-F238E27FC236}">
                  <a16:creationId xmlns:a16="http://schemas.microsoft.com/office/drawing/2014/main" id="{1CB00BD2-11CD-4A38-8F38-02B0D1105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29" name="Group 84">
            <a:extLst>
              <a:ext uri="{FF2B5EF4-FFF2-40B4-BE49-F238E27FC236}">
                <a16:creationId xmlns:a16="http://schemas.microsoft.com/office/drawing/2014/main" id="{520234FB-542E-4550-9C2F-1B56FD41A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41FCE1F3-DEB3-47CD-90FF-7DABB4AF4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5708E488-C19B-452C-B197-6F1C34F6E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89D3FD25-890E-4981-A71D-EE796873D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9" name="Freeform 30">
              <a:extLst>
                <a:ext uri="{FF2B5EF4-FFF2-40B4-BE49-F238E27FC236}">
                  <a16:creationId xmlns:a16="http://schemas.microsoft.com/office/drawing/2014/main" id="{51B5414C-556A-47CB-8EE2-974A85A7A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0" name="Freeform 31">
              <a:extLst>
                <a:ext uri="{FF2B5EF4-FFF2-40B4-BE49-F238E27FC236}">
                  <a16:creationId xmlns:a16="http://schemas.microsoft.com/office/drawing/2014/main" id="{1C02B20C-2B27-4B75-8AEE-A5D2E2674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54427714-F9AA-4F93-BD1D-400F1EA93F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2" name="Freeform 33">
              <a:extLst>
                <a:ext uri="{FF2B5EF4-FFF2-40B4-BE49-F238E27FC236}">
                  <a16:creationId xmlns:a16="http://schemas.microsoft.com/office/drawing/2014/main" id="{28A77D6A-9E81-497F-ABCC-2695BB5AD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2A1533BA-1478-4F7C-8E24-3F3E90505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39686201-E633-40FD-A80A-1E28AD52E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76A215C2-F590-4938-810B-F8A79366C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85F418E7-330D-4002-8EC8-33C1A897F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8FFE669A-54C9-4436-9566-C5A90F16D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030" name="Rectangle 98">
            <a:extLst>
              <a:ext uri="{FF2B5EF4-FFF2-40B4-BE49-F238E27FC236}">
                <a16:creationId xmlns:a16="http://schemas.microsoft.com/office/drawing/2014/main" id="{DE91395A-2D18-4AF6-A0AC-AAA7189FE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31" name="Freeform 6">
            <a:extLst>
              <a:ext uri="{FF2B5EF4-FFF2-40B4-BE49-F238E27FC236}">
                <a16:creationId xmlns:a16="http://schemas.microsoft.com/office/drawing/2014/main" id="{7BD08880-457D-4C62-A3B5-6A9B0878C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032" name="Rectangle 102">
            <a:extLst>
              <a:ext uri="{FF2B5EF4-FFF2-40B4-BE49-F238E27FC236}">
                <a16:creationId xmlns:a16="http://schemas.microsoft.com/office/drawing/2014/main" id="{95FFA5E0-4C70-431D-A19D-18415F6C4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Displaying dates and times your way in Linux | Network World">
            <a:extLst>
              <a:ext uri="{FF2B5EF4-FFF2-40B4-BE49-F238E27FC236}">
                <a16:creationId xmlns:a16="http://schemas.microsoft.com/office/drawing/2014/main" id="{78E12D9B-7086-4665-B9EB-F413851792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" b="1544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Freeform: Shape 104">
            <a:extLst>
              <a:ext uri="{FF2B5EF4-FFF2-40B4-BE49-F238E27FC236}">
                <a16:creationId xmlns:a16="http://schemas.microsoft.com/office/drawing/2014/main" id="{BBE55C11-4C41-45E4-A00F-83DEE6BB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3632297"/>
            <a:ext cx="7527616" cy="2170389"/>
          </a:xfrm>
          <a:custGeom>
            <a:avLst/>
            <a:gdLst>
              <a:gd name="connsiteX0" fmla="*/ 0 w 7527616"/>
              <a:gd name="connsiteY0" fmla="*/ 0 h 2170389"/>
              <a:gd name="connsiteX1" fmla="*/ 85411 w 7527616"/>
              <a:gd name="connsiteY1" fmla="*/ 0 h 2170389"/>
              <a:gd name="connsiteX2" fmla="*/ 926533 w 7527616"/>
              <a:gd name="connsiteY2" fmla="*/ 0 h 2170389"/>
              <a:gd name="connsiteX3" fmla="*/ 1114264 w 7527616"/>
              <a:gd name="connsiteY3" fmla="*/ 0 h 2170389"/>
              <a:gd name="connsiteX4" fmla="*/ 6544376 w 7527616"/>
              <a:gd name="connsiteY4" fmla="*/ 0 h 2170389"/>
              <a:gd name="connsiteX5" fmla="*/ 6610082 w 7527616"/>
              <a:gd name="connsiteY5" fmla="*/ 26276 h 2170389"/>
              <a:gd name="connsiteX6" fmla="*/ 6619468 w 7527616"/>
              <a:gd name="connsiteY6" fmla="*/ 36786 h 2170389"/>
              <a:gd name="connsiteX7" fmla="*/ 7506496 w 7527616"/>
              <a:gd name="connsiteY7" fmla="*/ 1024760 h 2170389"/>
              <a:gd name="connsiteX8" fmla="*/ 7506496 w 7527616"/>
              <a:gd name="connsiteY8" fmla="*/ 1140374 h 2170389"/>
              <a:gd name="connsiteX9" fmla="*/ 6619468 w 7527616"/>
              <a:gd name="connsiteY9" fmla="*/ 2133603 h 2170389"/>
              <a:gd name="connsiteX10" fmla="*/ 6610082 w 7527616"/>
              <a:gd name="connsiteY10" fmla="*/ 2144113 h 2170389"/>
              <a:gd name="connsiteX11" fmla="*/ 6544376 w 7527616"/>
              <a:gd name="connsiteY11" fmla="*/ 2170389 h 2170389"/>
              <a:gd name="connsiteX12" fmla="*/ 1114264 w 7527616"/>
              <a:gd name="connsiteY12" fmla="*/ 2170389 h 2170389"/>
              <a:gd name="connsiteX13" fmla="*/ 926533 w 7527616"/>
              <a:gd name="connsiteY13" fmla="*/ 2170389 h 2170389"/>
              <a:gd name="connsiteX14" fmla="*/ 146150 w 7527616"/>
              <a:gd name="connsiteY14" fmla="*/ 2170389 h 2170389"/>
              <a:gd name="connsiteX15" fmla="*/ 0 w 7527616"/>
              <a:gd name="connsiteY15" fmla="*/ 2170389 h 2170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27616" h="2170389">
                <a:moveTo>
                  <a:pt x="0" y="0"/>
                </a:moveTo>
                <a:lnTo>
                  <a:pt x="85411" y="0"/>
                </a:lnTo>
                <a:cubicBezTo>
                  <a:pt x="290008" y="0"/>
                  <a:pt x="562804" y="0"/>
                  <a:pt x="926533" y="0"/>
                </a:cubicBezTo>
                <a:cubicBezTo>
                  <a:pt x="926533" y="0"/>
                  <a:pt x="926533" y="0"/>
                  <a:pt x="1114264" y="0"/>
                </a:cubicBezTo>
                <a:cubicBezTo>
                  <a:pt x="1114264" y="0"/>
                  <a:pt x="1114264" y="0"/>
                  <a:pt x="6544376" y="0"/>
                </a:cubicBezTo>
                <a:cubicBezTo>
                  <a:pt x="6567842" y="0"/>
                  <a:pt x="6591309" y="10510"/>
                  <a:pt x="6610082" y="26276"/>
                </a:cubicBezTo>
                <a:cubicBezTo>
                  <a:pt x="6614775" y="26276"/>
                  <a:pt x="6619468" y="31531"/>
                  <a:pt x="6619468" y="36786"/>
                </a:cubicBezTo>
                <a:cubicBezTo>
                  <a:pt x="6619468" y="36786"/>
                  <a:pt x="6619468" y="36786"/>
                  <a:pt x="7506496" y="1024760"/>
                </a:cubicBezTo>
                <a:cubicBezTo>
                  <a:pt x="7534656" y="1056291"/>
                  <a:pt x="7534656" y="1108843"/>
                  <a:pt x="7506496" y="1140374"/>
                </a:cubicBezTo>
                <a:cubicBezTo>
                  <a:pt x="7506496" y="1140374"/>
                  <a:pt x="7506496" y="1140374"/>
                  <a:pt x="6619468" y="2133603"/>
                </a:cubicBezTo>
                <a:cubicBezTo>
                  <a:pt x="6619468" y="2133603"/>
                  <a:pt x="6614775" y="2138858"/>
                  <a:pt x="6610082" y="2144113"/>
                </a:cubicBezTo>
                <a:cubicBezTo>
                  <a:pt x="6591309" y="2159879"/>
                  <a:pt x="6567842" y="2170389"/>
                  <a:pt x="6544376" y="2170389"/>
                </a:cubicBezTo>
                <a:cubicBezTo>
                  <a:pt x="6544376" y="2170389"/>
                  <a:pt x="6544376" y="2170389"/>
                  <a:pt x="1114264" y="2170389"/>
                </a:cubicBezTo>
                <a:cubicBezTo>
                  <a:pt x="1114264" y="2170389"/>
                  <a:pt x="1114264" y="2170389"/>
                  <a:pt x="926533" y="2170389"/>
                </a:cubicBezTo>
                <a:cubicBezTo>
                  <a:pt x="926533" y="2170389"/>
                  <a:pt x="926533" y="2170389"/>
                  <a:pt x="146150" y="2170389"/>
                </a:cubicBezTo>
                <a:lnTo>
                  <a:pt x="0" y="2170389"/>
                </a:lnTo>
                <a:close/>
              </a:path>
            </a:pathLst>
          </a:custGeom>
          <a:solidFill>
            <a:srgbClr val="3C4B5C">
              <a:alpha val="87843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E670F9-E8E8-46E2-B037-8EE27B476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3733" y="3889218"/>
            <a:ext cx="5478432" cy="103209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dirty="0">
                <a:solidFill>
                  <a:srgbClr val="FEFFFF"/>
                </a:solidFill>
              </a:rPr>
              <a:t>A. What is Temporal Data? </a:t>
            </a:r>
            <a:br>
              <a:rPr lang="en-US" sz="2200" dirty="0">
                <a:solidFill>
                  <a:srgbClr val="FEFFFF"/>
                </a:solidFill>
              </a:rPr>
            </a:br>
            <a:r>
              <a:rPr lang="zh-TW" altLang="en-US" sz="2200" dirty="0">
                <a:solidFill>
                  <a:srgbClr val="FEFFFF"/>
                </a:solidFill>
              </a:rPr>
              <a:t>甚麼是時間數據？</a:t>
            </a:r>
            <a:br>
              <a:rPr lang="en-US" altLang="zh-TW" sz="2200" dirty="0">
                <a:solidFill>
                  <a:srgbClr val="FEFFFF"/>
                </a:solidFill>
              </a:rPr>
            </a:br>
            <a:endParaRPr lang="en-US" sz="2200" dirty="0">
              <a:solidFill>
                <a:srgbClr val="FEFFFF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0CAE3-C7CF-412B-B5F2-4097D03AF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3733" y="4944531"/>
            <a:ext cx="5454227" cy="52493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8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4708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347282-BF08-4D74-A2D4-E9047D3C6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Recap…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1754B8-BE4F-46A9-A5BA-CA8B443D6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2896" y="860547"/>
            <a:ext cx="8509880" cy="5469143"/>
          </a:xfrm>
          <a:prstGeom prst="rect">
            <a:avLst/>
          </a:prstGeom>
        </p:spPr>
      </p:pic>
      <p:sp>
        <p:nvSpPr>
          <p:cNvPr id="15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51425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1D22A-90E9-46CA-B2C5-630DC47FE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Temporal Data</a:t>
            </a:r>
            <a:br>
              <a:rPr lang="en-US" dirty="0"/>
            </a:br>
            <a:r>
              <a:rPr lang="zh-TW" altLang="en-US" dirty="0"/>
              <a:t>時間數據的定義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00C25-F489-4CFC-A26A-C2E3B0EDD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Temporal data is simply data that </a:t>
            </a:r>
            <a:r>
              <a:rPr lang="en-US" b="1" dirty="0"/>
              <a:t>represents </a:t>
            </a:r>
            <a:r>
              <a:rPr lang="en-US" b="1" u="sng" dirty="0"/>
              <a:t>a state in time</a:t>
            </a:r>
            <a:r>
              <a:rPr lang="en-US" u="sng" dirty="0"/>
              <a:t> </a:t>
            </a:r>
            <a:r>
              <a:rPr lang="en-US" dirty="0"/>
              <a:t>(ESRI, 2016)</a:t>
            </a:r>
          </a:p>
          <a:p>
            <a:pPr lvl="1"/>
            <a:r>
              <a:rPr lang="en-US" altLang="zh-TW" dirty="0"/>
              <a:t>Translation: </a:t>
            </a:r>
            <a:r>
              <a:rPr lang="zh-TW" altLang="en-US" dirty="0"/>
              <a:t>時間數據只是表示</a:t>
            </a:r>
            <a:r>
              <a:rPr lang="zh-TW" altLang="en-US" b="1" u="sng" dirty="0"/>
              <a:t>時間狀態</a:t>
            </a:r>
            <a:r>
              <a:rPr lang="zh-TW" altLang="en-US" dirty="0"/>
              <a:t>的數據</a:t>
            </a:r>
            <a:endParaRPr lang="en-US" altLang="zh-TW" dirty="0"/>
          </a:p>
          <a:p>
            <a:pPr lvl="1"/>
            <a:r>
              <a:rPr lang="en-US" altLang="zh-TW" dirty="0"/>
              <a:t>In other words, temporal data shows </a:t>
            </a:r>
            <a:r>
              <a:rPr lang="en-US" altLang="zh-TW" b="1" dirty="0"/>
              <a:t>data at certain time points</a:t>
            </a:r>
            <a:endParaRPr lang="en-US" altLang="zh-TW" dirty="0"/>
          </a:p>
          <a:p>
            <a:pPr lvl="1"/>
            <a:endParaRPr lang="en-US" altLang="zh-TW" dirty="0"/>
          </a:p>
          <a:p>
            <a:r>
              <a:rPr lang="en-US" dirty="0"/>
              <a:t>Examples </a:t>
            </a:r>
          </a:p>
          <a:p>
            <a:pPr lvl="1"/>
            <a:r>
              <a:rPr lang="en-US" altLang="zh-TW" dirty="0"/>
              <a:t>Land-use patterns (</a:t>
            </a:r>
            <a:r>
              <a:rPr lang="zh-TW" altLang="en-US" dirty="0"/>
              <a:t>土地用途模式</a:t>
            </a:r>
            <a:r>
              <a:rPr lang="en-US" altLang="zh-TW" dirty="0"/>
              <a:t>) of Hong Kong in 1990 (ESRI, 2016)</a:t>
            </a:r>
          </a:p>
          <a:p>
            <a:pPr lvl="1"/>
            <a:r>
              <a:rPr lang="en-US" altLang="zh-TW" dirty="0"/>
              <a:t>Total precipitation (</a:t>
            </a:r>
            <a:r>
              <a:rPr lang="zh-TW" altLang="en-US" dirty="0"/>
              <a:t>總降雨量</a:t>
            </a:r>
            <a:r>
              <a:rPr lang="en-US" altLang="zh-TW" dirty="0"/>
              <a:t>) in Toronto in 2019</a:t>
            </a:r>
          </a:p>
          <a:p>
            <a:pPr lvl="1"/>
            <a:r>
              <a:rPr lang="en-US" altLang="zh-TW" dirty="0"/>
              <a:t>Forest fire hotspots (</a:t>
            </a:r>
            <a:r>
              <a:rPr lang="zh-TW" altLang="en-US" dirty="0"/>
              <a:t>山火熱點</a:t>
            </a:r>
            <a:r>
              <a:rPr lang="en-US" altLang="zh-TW" dirty="0"/>
              <a:t>) in British Columbia in 2017</a:t>
            </a:r>
          </a:p>
        </p:txBody>
      </p:sp>
    </p:spTree>
    <p:extLst>
      <p:ext uri="{BB962C8B-B14F-4D97-AF65-F5344CB8AC3E}">
        <p14:creationId xmlns:p14="http://schemas.microsoft.com/office/powerpoint/2010/main" val="214169937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B3502-F1BC-4BFA-B398-E19551340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Check…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65E83-D45E-4C80-8A76-8DD52CE54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7850" y="2133599"/>
            <a:ext cx="10077450" cy="4200525"/>
          </a:xfrm>
        </p:spPr>
        <p:txBody>
          <a:bodyPr>
            <a:normAutofit/>
          </a:bodyPr>
          <a:lstStyle/>
          <a:p>
            <a:r>
              <a:rPr lang="en-US" sz="2400" dirty="0"/>
              <a:t>Which of the following is </a:t>
            </a:r>
            <a:r>
              <a:rPr lang="en-US" sz="2400" b="1" dirty="0"/>
              <a:t>NOT</a:t>
            </a:r>
            <a:r>
              <a:rPr lang="en-US" sz="2400" dirty="0"/>
              <a:t> an example of temporal data?</a:t>
            </a:r>
          </a:p>
          <a:p>
            <a:pPr lvl="1"/>
            <a:r>
              <a:rPr lang="en-US" sz="2200" dirty="0"/>
              <a:t>A. Average rainfall in Southwestern Ontario in July 2010</a:t>
            </a:r>
          </a:p>
          <a:p>
            <a:pPr lvl="1"/>
            <a:r>
              <a:rPr lang="en-US" sz="2200" dirty="0"/>
              <a:t>B. Distribution of coronavirus cases in the City of Toronto</a:t>
            </a:r>
          </a:p>
          <a:p>
            <a:pPr lvl="1"/>
            <a:r>
              <a:rPr lang="en-US" sz="2200" dirty="0"/>
              <a:t>C. Location map of Typhoon Mangkhut across several days in 2018 in the Philippines</a:t>
            </a:r>
          </a:p>
          <a:p>
            <a:pPr lvl="1"/>
            <a:r>
              <a:rPr lang="en-US" sz="2200" dirty="0"/>
              <a:t>D. None of the above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87875346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5F7BE-EAFB-47D9-AF45-87E709CB1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B. How to Store Temporal Data?</a:t>
            </a:r>
            <a:br>
              <a:rPr lang="en-US" dirty="0"/>
            </a:br>
            <a:r>
              <a:rPr lang="zh-TW" altLang="en-US" dirty="0"/>
              <a:t>如何儲存時間數據</a:t>
            </a:r>
            <a:r>
              <a:rPr lang="en-US" altLang="zh-TW" dirty="0"/>
              <a:t>?</a:t>
            </a:r>
            <a:br>
              <a:rPr lang="en-US" dirty="0"/>
            </a:br>
            <a:endParaRPr lang="en-US" dirty="0"/>
          </a:p>
        </p:txBody>
      </p:sp>
      <p:pic>
        <p:nvPicPr>
          <p:cNvPr id="2050" name="Picture 2" descr="How time is supported in spatial data—Help | ArcGIS for Desktop">
            <a:extLst>
              <a:ext uri="{FF2B5EF4-FFF2-40B4-BE49-F238E27FC236}">
                <a16:creationId xmlns:a16="http://schemas.microsoft.com/office/drawing/2014/main" id="{D2E46063-18FB-4A85-B43D-C89CAF07CC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239" y="2370692"/>
            <a:ext cx="9413373" cy="2116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29FAC8D-3486-4816-8967-7F4D3545F067}"/>
              </a:ext>
            </a:extLst>
          </p:cNvPr>
          <p:cNvSpPr/>
          <p:nvPr/>
        </p:nvSpPr>
        <p:spPr>
          <a:xfrm>
            <a:off x="6857999" y="2190750"/>
            <a:ext cx="2085975" cy="2486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CA4450-E80A-4D07-B45C-A0D1CF0B7380}"/>
              </a:ext>
            </a:extLst>
          </p:cNvPr>
          <p:cNvSpPr txBox="1"/>
          <p:nvPr/>
        </p:nvSpPr>
        <p:spPr>
          <a:xfrm>
            <a:off x="1957889" y="4819649"/>
            <a:ext cx="94133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Just add </a:t>
            </a:r>
            <a:r>
              <a:rPr lang="en-US" b="1" dirty="0"/>
              <a:t>time field(s) </a:t>
            </a:r>
            <a:r>
              <a:rPr lang="en-US" dirty="0"/>
              <a:t>to a spatial table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Can be one or two time fields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One time field: showing a </a:t>
            </a:r>
            <a:r>
              <a:rPr lang="en-US" b="1" dirty="0"/>
              <a:t>specific time point </a:t>
            </a:r>
            <a:r>
              <a:rPr lang="en-US" dirty="0"/>
              <a:t>for each row of data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Two time fields: showing a </a:t>
            </a:r>
            <a:r>
              <a:rPr lang="en-US" b="1" dirty="0"/>
              <a:t>start time</a:t>
            </a:r>
            <a:r>
              <a:rPr lang="en-US" dirty="0"/>
              <a:t> and an </a:t>
            </a:r>
            <a:r>
              <a:rPr lang="en-US" b="1" dirty="0"/>
              <a:t>end time</a:t>
            </a:r>
            <a:r>
              <a:rPr lang="en-US" dirty="0"/>
              <a:t> of a time period of each row of data</a:t>
            </a:r>
          </a:p>
        </p:txBody>
      </p:sp>
      <p:pic>
        <p:nvPicPr>
          <p:cNvPr id="2052" name="Picture 4" descr="Time Series Visualizations in ArcGIS - An Introduction - Duke ...">
            <a:extLst>
              <a:ext uri="{FF2B5EF4-FFF2-40B4-BE49-F238E27FC236}">
                <a16:creationId xmlns:a16="http://schemas.microsoft.com/office/drawing/2014/main" id="{61C20E9B-D0DF-4139-8811-0C4EF7534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010" y="1264555"/>
            <a:ext cx="3925823" cy="4164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6C3C55-BA29-4EA9-9792-04E06AA691A8}"/>
              </a:ext>
            </a:extLst>
          </p:cNvPr>
          <p:cNvSpPr/>
          <p:nvPr/>
        </p:nvSpPr>
        <p:spPr>
          <a:xfrm>
            <a:off x="8534400" y="1905000"/>
            <a:ext cx="590550" cy="29813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59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42806-C03B-4872-8E13-727E3F30F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C. How to Visualize Temporal Data? </a:t>
            </a:r>
            <a:br>
              <a:rPr lang="en-US" dirty="0"/>
            </a:br>
            <a:r>
              <a:rPr lang="zh-TW" altLang="en-US" dirty="0"/>
              <a:t>如何顯示時間數據</a:t>
            </a:r>
            <a:r>
              <a:rPr lang="en-US" altLang="zh-TW" dirty="0"/>
              <a:t>?</a:t>
            </a:r>
            <a:br>
              <a:rPr lang="en-US" dirty="0"/>
            </a:br>
            <a:endParaRPr lang="en-US" dirty="0"/>
          </a:p>
        </p:txBody>
      </p:sp>
      <p:pic>
        <p:nvPicPr>
          <p:cNvPr id="4" name="Aug18_2013_v2_Large">
            <a:hlinkClick r:id="" action="ppaction://media"/>
            <a:extLst>
              <a:ext uri="{FF2B5EF4-FFF2-40B4-BE49-F238E27FC236}">
                <a16:creationId xmlns:a16="http://schemas.microsoft.com/office/drawing/2014/main" id="{C59D338A-6B77-46DB-9C2B-34845C47708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1300" y="1715753"/>
            <a:ext cx="8048968" cy="4527663"/>
          </a:xfrm>
        </p:spPr>
      </p:pic>
    </p:spTree>
    <p:extLst>
      <p:ext uri="{BB962C8B-B14F-4D97-AF65-F5344CB8AC3E}">
        <p14:creationId xmlns:p14="http://schemas.microsoft.com/office/powerpoint/2010/main" val="1078879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42806-C03B-4872-8E13-727E3F30F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635218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/>
              <a:t>C. How to Visualize Temporal Data? </a:t>
            </a:r>
            <a:br>
              <a:rPr lang="en-US"/>
            </a:br>
            <a:r>
              <a:rPr lang="zh-TW" altLang="en-US"/>
              <a:t>如何顯示時間數據</a:t>
            </a:r>
            <a:r>
              <a:rPr lang="en-US" altLang="zh-TW"/>
              <a:t>?</a:t>
            </a:r>
            <a:br>
              <a:rPr lang="en-US"/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AAC6AA-D884-4598-8FD9-F96B97EE4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ArcGIS</a:t>
            </a:r>
          </a:p>
          <a:p>
            <a:pPr lvl="1"/>
            <a:r>
              <a:rPr lang="en-US" dirty="0"/>
              <a:t>Using </a:t>
            </a:r>
            <a:r>
              <a:rPr lang="en-US" b="1" dirty="0"/>
              <a:t>Time Slider</a:t>
            </a:r>
            <a:r>
              <a:rPr lang="en-US" dirty="0"/>
              <a:t> tool</a:t>
            </a:r>
          </a:p>
          <a:p>
            <a:pPr lvl="1"/>
            <a:endParaRPr lang="en-US" dirty="0"/>
          </a:p>
          <a:p>
            <a:r>
              <a:rPr lang="en-US" dirty="0"/>
              <a:t>QGIS</a:t>
            </a:r>
          </a:p>
          <a:p>
            <a:pPr lvl="1"/>
            <a:r>
              <a:rPr lang="en-US" dirty="0"/>
              <a:t>Using </a:t>
            </a:r>
            <a:r>
              <a:rPr lang="en-US" b="1" dirty="0"/>
              <a:t>TimeManager </a:t>
            </a:r>
            <a:r>
              <a:rPr lang="en-US" dirty="0"/>
              <a:t>tool</a:t>
            </a:r>
          </a:p>
          <a:p>
            <a:pPr lvl="1"/>
            <a:endParaRPr lang="en-US" dirty="0"/>
          </a:p>
        </p:txBody>
      </p:sp>
      <p:pic>
        <p:nvPicPr>
          <p:cNvPr id="3074" name="Picture 2" descr="Visualize temporal data using the time slider—ArcGIS Pro ...">
            <a:extLst>
              <a:ext uri="{FF2B5EF4-FFF2-40B4-BE49-F238E27FC236}">
                <a16:creationId xmlns:a16="http://schemas.microsoft.com/office/drawing/2014/main" id="{1CDBF5CF-14AA-4C35-A6E0-FB8A9A815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68274"/>
            <a:ext cx="4936075" cy="1560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imating Time Series Data (QGIS3) — QGIS Tutorials and Tips">
            <a:extLst>
              <a:ext uri="{FF2B5EF4-FFF2-40B4-BE49-F238E27FC236}">
                <a16:creationId xmlns:a16="http://schemas.microsoft.com/office/drawing/2014/main" id="{59BD89F2-E409-4B39-90FC-AAB5A7A47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8" t="67442"/>
          <a:stretch/>
        </p:blipFill>
        <p:spPr bwMode="auto">
          <a:xfrm>
            <a:off x="3238500" y="4321939"/>
            <a:ext cx="7110413" cy="2009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566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753</Words>
  <Application>Microsoft Office PowerPoint</Application>
  <PresentationFormat>Widescreen</PresentationFormat>
  <Paragraphs>68</Paragraphs>
  <Slides>14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Wisp</vt:lpstr>
      <vt:lpstr>GIS Lesson 4</vt:lpstr>
      <vt:lpstr>Agenda</vt:lpstr>
      <vt:lpstr>A. What is Temporal Data?  甚麼是時間數據？ </vt:lpstr>
      <vt:lpstr>Recap…</vt:lpstr>
      <vt:lpstr>Definition of Temporal Data 時間數據的定義</vt:lpstr>
      <vt:lpstr>Quick Check…</vt:lpstr>
      <vt:lpstr>B. How to Store Temporal Data? 如何儲存時間數據? </vt:lpstr>
      <vt:lpstr>C. How to Visualize Temporal Data?  如何顯示時間數據? </vt:lpstr>
      <vt:lpstr>C. How to Visualize Temporal Data?  如何顯示時間數據? </vt:lpstr>
      <vt:lpstr>My Assignment Examples</vt:lpstr>
      <vt:lpstr>PowerPoint Presentation</vt:lpstr>
      <vt:lpstr>Questions?</vt:lpstr>
      <vt:lpstr>3. Tutorial</vt:lpstr>
      <vt:lpstr>Steps to visualize temporal data in QGIS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GIS Lesson 4</dc:title>
  <dc:creator>Kin Yu Chau</dc:creator>
  <cp:lastModifiedBy>Kin Yu Chau</cp:lastModifiedBy>
  <cp:revision>1</cp:revision>
  <dcterms:created xsi:type="dcterms:W3CDTF">2020-05-28T03:15:17Z</dcterms:created>
  <dcterms:modified xsi:type="dcterms:W3CDTF">2020-06-03T16:28:12Z</dcterms:modified>
</cp:coreProperties>
</file>